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handoutMasterIdLst>
    <p:handoutMasterId r:id="rId4"/>
  </p:handoutMasterIdLst>
  <p:sldIdLst>
    <p:sldId id="256" r:id="rId2"/>
  </p:sldIdLst>
  <p:sldSz cx="38404800" cy="40233600"/>
  <p:notesSz cx="28441650" cy="36722050"/>
  <p:defaultTextStyle>
    <a:defPPr>
      <a:defRPr lang="en-US"/>
    </a:defPPr>
    <a:lvl1pPr algn="l" rtl="0" eaLnBrk="0" fontAlgn="base" hangingPunct="0">
      <a:spcBef>
        <a:spcPct val="0"/>
      </a:spcBef>
      <a:spcAft>
        <a:spcPct val="0"/>
      </a:spcAft>
      <a:defRPr sz="2500" kern="1200">
        <a:solidFill>
          <a:schemeClr val="tx1"/>
        </a:solidFill>
        <a:latin typeface="Times" charset="0"/>
        <a:ea typeface="MS PGothic" pitchFamily="34" charset="-128"/>
        <a:cs typeface="+mn-cs"/>
      </a:defRPr>
    </a:lvl1pPr>
    <a:lvl2pPr marL="441325" indent="1484313" algn="l" rtl="0" eaLnBrk="0" fontAlgn="base" hangingPunct="0">
      <a:spcBef>
        <a:spcPct val="0"/>
      </a:spcBef>
      <a:spcAft>
        <a:spcPct val="0"/>
      </a:spcAft>
      <a:defRPr sz="2500" kern="1200">
        <a:solidFill>
          <a:schemeClr val="tx1"/>
        </a:solidFill>
        <a:latin typeface="Times" charset="0"/>
        <a:ea typeface="MS PGothic" pitchFamily="34" charset="-128"/>
        <a:cs typeface="+mn-cs"/>
      </a:defRPr>
    </a:lvl2pPr>
    <a:lvl3pPr marL="882650" indent="2970213" algn="l" rtl="0" eaLnBrk="0" fontAlgn="base" hangingPunct="0">
      <a:spcBef>
        <a:spcPct val="0"/>
      </a:spcBef>
      <a:spcAft>
        <a:spcPct val="0"/>
      </a:spcAft>
      <a:defRPr sz="2500" kern="1200">
        <a:solidFill>
          <a:schemeClr val="tx1"/>
        </a:solidFill>
        <a:latin typeface="Times" charset="0"/>
        <a:ea typeface="MS PGothic" pitchFamily="34" charset="-128"/>
        <a:cs typeface="+mn-cs"/>
      </a:defRPr>
    </a:lvl3pPr>
    <a:lvl4pPr marL="1331913" indent="4449763" algn="l" rtl="0" eaLnBrk="0" fontAlgn="base" hangingPunct="0">
      <a:spcBef>
        <a:spcPct val="0"/>
      </a:spcBef>
      <a:spcAft>
        <a:spcPct val="0"/>
      </a:spcAft>
      <a:defRPr sz="2500" kern="1200">
        <a:solidFill>
          <a:schemeClr val="tx1"/>
        </a:solidFill>
        <a:latin typeface="Times" charset="0"/>
        <a:ea typeface="MS PGothic" pitchFamily="34" charset="-128"/>
        <a:cs typeface="+mn-cs"/>
      </a:defRPr>
    </a:lvl4pPr>
    <a:lvl5pPr marL="1773238" indent="5935663" algn="l" rtl="0" eaLnBrk="0" fontAlgn="base" hangingPunct="0">
      <a:spcBef>
        <a:spcPct val="0"/>
      </a:spcBef>
      <a:spcAft>
        <a:spcPct val="0"/>
      </a:spcAft>
      <a:defRPr sz="2500" kern="1200">
        <a:solidFill>
          <a:schemeClr val="tx1"/>
        </a:solidFill>
        <a:latin typeface="Times" charset="0"/>
        <a:ea typeface="MS PGothic" pitchFamily="34" charset="-128"/>
        <a:cs typeface="+mn-cs"/>
      </a:defRPr>
    </a:lvl5pPr>
    <a:lvl6pPr marL="2286000" algn="l" defTabSz="914400" rtl="0" eaLnBrk="1" latinLnBrk="0" hangingPunct="1">
      <a:defRPr sz="2500" kern="1200">
        <a:solidFill>
          <a:schemeClr val="tx1"/>
        </a:solidFill>
        <a:latin typeface="Times" charset="0"/>
        <a:ea typeface="MS PGothic" pitchFamily="34" charset="-128"/>
        <a:cs typeface="+mn-cs"/>
      </a:defRPr>
    </a:lvl6pPr>
    <a:lvl7pPr marL="2743200" algn="l" defTabSz="914400" rtl="0" eaLnBrk="1" latinLnBrk="0" hangingPunct="1">
      <a:defRPr sz="2500" kern="1200">
        <a:solidFill>
          <a:schemeClr val="tx1"/>
        </a:solidFill>
        <a:latin typeface="Times" charset="0"/>
        <a:ea typeface="MS PGothic" pitchFamily="34" charset="-128"/>
        <a:cs typeface="+mn-cs"/>
      </a:defRPr>
    </a:lvl7pPr>
    <a:lvl8pPr marL="3200400" algn="l" defTabSz="914400" rtl="0" eaLnBrk="1" latinLnBrk="0" hangingPunct="1">
      <a:defRPr sz="2500" kern="1200">
        <a:solidFill>
          <a:schemeClr val="tx1"/>
        </a:solidFill>
        <a:latin typeface="Times" charset="0"/>
        <a:ea typeface="MS PGothic" pitchFamily="34" charset="-128"/>
        <a:cs typeface="+mn-cs"/>
      </a:defRPr>
    </a:lvl8pPr>
    <a:lvl9pPr marL="3657600" algn="l" defTabSz="914400" rtl="0" eaLnBrk="1" latinLnBrk="0" hangingPunct="1">
      <a:defRPr sz="2500" kern="1200">
        <a:solidFill>
          <a:schemeClr val="tx1"/>
        </a:solidFill>
        <a:latin typeface="Times" charset="0"/>
        <a:ea typeface="MS PGothic" pitchFamily="34" charset="-128"/>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ankaj" initials="PJai"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DA4C02"/>
    <a:srgbClr val="FA5109"/>
    <a:srgbClr val="C5C9AB"/>
    <a:srgbClr val="114AD1"/>
    <a:srgbClr val="FFD9A3"/>
    <a:srgbClr val="FF0C18"/>
    <a:srgbClr val="000000"/>
    <a:srgbClr val="18A2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33" d="100"/>
          <a:sy n="33" d="100"/>
        </p:scale>
        <p:origin x="-224" y="1504"/>
      </p:cViewPr>
      <p:guideLst>
        <p:guide orient="horz" pos="20064"/>
        <p:guide pos="384"/>
      </p:guideLst>
    </p:cSldViewPr>
  </p:slideViewPr>
  <p:outlineViewPr>
    <p:cViewPr>
      <p:scale>
        <a:sx n="33" d="100"/>
        <a:sy n="33" d="100"/>
      </p:scale>
      <p:origin x="0" y="0"/>
    </p:cViewPr>
  </p:outlineViewPr>
  <p:notesTextViewPr>
    <p:cViewPr>
      <p:scale>
        <a:sx n="33" d="100"/>
        <a:sy n="33"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4" Type="http://schemas.openxmlformats.org/officeDocument/2006/relationships/handoutMaster" Target="handoutMasters/handoutMaster1.xml"/><Relationship Id="rId5" Type="http://schemas.openxmlformats.org/officeDocument/2006/relationships/printerSettings" Target="printerSettings/printerSettings1.bin"/><Relationship Id="rId6" Type="http://schemas.openxmlformats.org/officeDocument/2006/relationships/commentAuthors" Target="commentAuthors.xml"/><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12344400" cy="1828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atin typeface="Times" charset="0"/>
                <a:ea typeface="+mn-ea"/>
                <a:cs typeface="+mn-cs"/>
              </a:defRPr>
            </a:lvl1pPr>
          </a:lstStyle>
          <a:p>
            <a:pPr>
              <a:defRPr/>
            </a:pPr>
            <a:endParaRPr lang="en-US"/>
          </a:p>
        </p:txBody>
      </p:sp>
      <p:sp>
        <p:nvSpPr>
          <p:cNvPr id="6147" name="Rectangle 3"/>
          <p:cNvSpPr>
            <a:spLocks noGrp="1" noChangeArrowheads="1"/>
          </p:cNvSpPr>
          <p:nvPr>
            <p:ph type="dt" sz="quarter" idx="1"/>
          </p:nvPr>
        </p:nvSpPr>
        <p:spPr bwMode="auto">
          <a:xfrm>
            <a:off x="16078200" y="0"/>
            <a:ext cx="12344400" cy="1828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Times" charset="0"/>
                <a:ea typeface="+mn-ea"/>
                <a:cs typeface="+mn-cs"/>
              </a:defRPr>
            </a:lvl1pPr>
          </a:lstStyle>
          <a:p>
            <a:pPr>
              <a:defRPr/>
            </a:pPr>
            <a:endParaRPr lang="en-US"/>
          </a:p>
        </p:txBody>
      </p:sp>
      <p:sp>
        <p:nvSpPr>
          <p:cNvPr id="6148" name="Rectangle 4"/>
          <p:cNvSpPr>
            <a:spLocks noGrp="1" noChangeArrowheads="1"/>
          </p:cNvSpPr>
          <p:nvPr>
            <p:ph type="ftr" sz="quarter" idx="2"/>
          </p:nvPr>
        </p:nvSpPr>
        <p:spPr bwMode="auto">
          <a:xfrm>
            <a:off x="0" y="34899600"/>
            <a:ext cx="12344400" cy="1828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atin typeface="Times" charset="0"/>
                <a:ea typeface="+mn-ea"/>
                <a:cs typeface="+mn-cs"/>
              </a:defRPr>
            </a:lvl1pPr>
          </a:lstStyle>
          <a:p>
            <a:pPr>
              <a:defRPr/>
            </a:pPr>
            <a:endParaRPr lang="en-US"/>
          </a:p>
        </p:txBody>
      </p:sp>
      <p:sp>
        <p:nvSpPr>
          <p:cNvPr id="6149" name="Rectangle 5"/>
          <p:cNvSpPr>
            <a:spLocks noGrp="1" noChangeArrowheads="1"/>
          </p:cNvSpPr>
          <p:nvPr>
            <p:ph type="sldNum" sz="quarter" idx="3"/>
          </p:nvPr>
        </p:nvSpPr>
        <p:spPr bwMode="auto">
          <a:xfrm>
            <a:off x="16078200" y="34899600"/>
            <a:ext cx="12344400" cy="1828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2F45D106-1E40-4811-98D6-8EF3222CEE84}" type="slidenum">
              <a:rPr lang="en-US"/>
              <a:pPr/>
              <a:t>‹#›</a:t>
            </a:fld>
            <a:endParaRPr lang="en-US"/>
          </a:p>
        </p:txBody>
      </p:sp>
    </p:spTree>
    <p:extLst>
      <p:ext uri="{BB962C8B-B14F-4D97-AF65-F5344CB8AC3E}">
        <p14:creationId xmlns:p14="http://schemas.microsoft.com/office/powerpoint/2010/main" val="10159036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12344400" cy="1828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atin typeface="Times" charset="0"/>
                <a:ea typeface="+mn-ea"/>
                <a:cs typeface="+mn-cs"/>
              </a:defRPr>
            </a:lvl1pPr>
          </a:lstStyle>
          <a:p>
            <a:pPr>
              <a:defRPr/>
            </a:pPr>
            <a:endParaRPr lang="en-US"/>
          </a:p>
        </p:txBody>
      </p:sp>
      <p:sp>
        <p:nvSpPr>
          <p:cNvPr id="4099" name="Rectangle 3"/>
          <p:cNvSpPr>
            <a:spLocks noGrp="1" noChangeArrowheads="1"/>
          </p:cNvSpPr>
          <p:nvPr>
            <p:ph type="dt" idx="1"/>
          </p:nvPr>
        </p:nvSpPr>
        <p:spPr bwMode="auto">
          <a:xfrm>
            <a:off x="16078200" y="0"/>
            <a:ext cx="12344400" cy="1828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Times" charset="0"/>
                <a:ea typeface="+mn-ea"/>
                <a:cs typeface="+mn-cs"/>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7627938" y="2743200"/>
            <a:ext cx="13166725" cy="137922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3810000" y="17449800"/>
            <a:ext cx="20802600" cy="16535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34899600"/>
            <a:ext cx="12344400" cy="1828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atin typeface="Times" charset="0"/>
                <a:ea typeface="+mn-ea"/>
                <a:cs typeface="+mn-cs"/>
              </a:defRPr>
            </a:lvl1pPr>
          </a:lstStyle>
          <a:p>
            <a:pPr>
              <a:defRPr/>
            </a:pPr>
            <a:endParaRPr lang="en-US"/>
          </a:p>
        </p:txBody>
      </p:sp>
      <p:sp>
        <p:nvSpPr>
          <p:cNvPr id="4103" name="Rectangle 7"/>
          <p:cNvSpPr>
            <a:spLocks noGrp="1" noChangeArrowheads="1"/>
          </p:cNvSpPr>
          <p:nvPr>
            <p:ph type="sldNum" sz="quarter" idx="5"/>
          </p:nvPr>
        </p:nvSpPr>
        <p:spPr bwMode="auto">
          <a:xfrm>
            <a:off x="16078200" y="34899600"/>
            <a:ext cx="12344400" cy="1828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0808ADEC-BBC4-40C2-ACD5-26F4D3A1605A}" type="slidenum">
              <a:rPr lang="en-US"/>
              <a:pPr/>
              <a:t>‹#›</a:t>
            </a:fld>
            <a:endParaRPr lang="en-US"/>
          </a:p>
        </p:txBody>
      </p:sp>
    </p:spTree>
    <p:extLst>
      <p:ext uri="{BB962C8B-B14F-4D97-AF65-F5344CB8AC3E}">
        <p14:creationId xmlns:p14="http://schemas.microsoft.com/office/powerpoint/2010/main" val="15207170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Times" charset="0"/>
        <a:ea typeface="MS PGothic" pitchFamily="34" charset="-128"/>
        <a:cs typeface="MS PGothic" charset="0"/>
      </a:defRPr>
    </a:lvl1pPr>
    <a:lvl2pPr marL="441325" algn="l" rtl="0" eaLnBrk="0" fontAlgn="base" hangingPunct="0">
      <a:spcBef>
        <a:spcPct val="30000"/>
      </a:spcBef>
      <a:spcAft>
        <a:spcPct val="0"/>
      </a:spcAft>
      <a:defRPr sz="1300" kern="1200">
        <a:solidFill>
          <a:schemeClr val="tx1"/>
        </a:solidFill>
        <a:latin typeface="Times" charset="0"/>
        <a:ea typeface="MS PGothic" pitchFamily="34" charset="-128"/>
        <a:cs typeface="MS PGothic" charset="0"/>
      </a:defRPr>
    </a:lvl2pPr>
    <a:lvl3pPr marL="882650" algn="l" rtl="0" eaLnBrk="0" fontAlgn="base" hangingPunct="0">
      <a:spcBef>
        <a:spcPct val="30000"/>
      </a:spcBef>
      <a:spcAft>
        <a:spcPct val="0"/>
      </a:spcAft>
      <a:defRPr sz="1300" kern="1200">
        <a:solidFill>
          <a:schemeClr val="tx1"/>
        </a:solidFill>
        <a:latin typeface="Times" charset="0"/>
        <a:ea typeface="MS PGothic" pitchFamily="34" charset="-128"/>
        <a:cs typeface="MS PGothic" charset="0"/>
      </a:defRPr>
    </a:lvl3pPr>
    <a:lvl4pPr marL="1331913" algn="l" rtl="0" eaLnBrk="0" fontAlgn="base" hangingPunct="0">
      <a:spcBef>
        <a:spcPct val="30000"/>
      </a:spcBef>
      <a:spcAft>
        <a:spcPct val="0"/>
      </a:spcAft>
      <a:defRPr sz="1300" kern="1200">
        <a:solidFill>
          <a:schemeClr val="tx1"/>
        </a:solidFill>
        <a:latin typeface="Times" charset="0"/>
        <a:ea typeface="MS PGothic" pitchFamily="34" charset="-128"/>
        <a:cs typeface="MS PGothic" charset="0"/>
      </a:defRPr>
    </a:lvl4pPr>
    <a:lvl5pPr marL="1773238" algn="l" rtl="0" eaLnBrk="0" fontAlgn="base" hangingPunct="0">
      <a:spcBef>
        <a:spcPct val="30000"/>
      </a:spcBef>
      <a:spcAft>
        <a:spcPct val="0"/>
      </a:spcAft>
      <a:defRPr sz="1300" kern="1200">
        <a:solidFill>
          <a:schemeClr val="tx1"/>
        </a:solidFill>
        <a:latin typeface="Times" charset="0"/>
        <a:ea typeface="MS PGothic" pitchFamily="34" charset="-128"/>
        <a:cs typeface="MS PGothic" charset="0"/>
      </a:defRPr>
    </a:lvl5pPr>
    <a:lvl6pPr marL="2223540" algn="l" defTabSz="444708" rtl="0" eaLnBrk="1" latinLnBrk="0" hangingPunct="1">
      <a:defRPr sz="1300" kern="1200">
        <a:solidFill>
          <a:schemeClr val="tx1"/>
        </a:solidFill>
        <a:latin typeface="+mn-lt"/>
        <a:ea typeface="+mn-ea"/>
        <a:cs typeface="+mn-cs"/>
      </a:defRPr>
    </a:lvl6pPr>
    <a:lvl7pPr marL="2668247" algn="l" defTabSz="444708" rtl="0" eaLnBrk="1" latinLnBrk="0" hangingPunct="1">
      <a:defRPr sz="1300" kern="1200">
        <a:solidFill>
          <a:schemeClr val="tx1"/>
        </a:solidFill>
        <a:latin typeface="+mn-lt"/>
        <a:ea typeface="+mn-ea"/>
        <a:cs typeface="+mn-cs"/>
      </a:defRPr>
    </a:lvl7pPr>
    <a:lvl8pPr marL="3112955" algn="l" defTabSz="444708" rtl="0" eaLnBrk="1" latinLnBrk="0" hangingPunct="1">
      <a:defRPr sz="1300" kern="1200">
        <a:solidFill>
          <a:schemeClr val="tx1"/>
        </a:solidFill>
        <a:latin typeface="+mn-lt"/>
        <a:ea typeface="+mn-ea"/>
        <a:cs typeface="+mn-cs"/>
      </a:defRPr>
    </a:lvl8pPr>
    <a:lvl9pPr marL="3557663" algn="l" defTabSz="444708"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p:spPr>
        <p:txBody>
          <a:bodyPr/>
          <a:lstStyle/>
          <a:p>
            <a:fld id="{B86CED56-1B6B-4DAA-8842-DB7F5E5223FB}" type="slidenum">
              <a:rPr lang="en-US"/>
              <a:pPr/>
              <a:t>1</a:t>
            </a:fld>
            <a:endParaRPr lang="en-US"/>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879730" y="12499273"/>
            <a:ext cx="32645348" cy="8622592"/>
          </a:xfrm>
        </p:spPr>
        <p:txBody>
          <a:bodyPr/>
          <a:lstStyle/>
          <a:p>
            <a:r>
              <a:rPr lang="en-US" smtClean="0"/>
              <a:t>Click to edit Master title style</a:t>
            </a:r>
            <a:endParaRPr lang="en-US"/>
          </a:p>
        </p:txBody>
      </p:sp>
      <p:sp>
        <p:nvSpPr>
          <p:cNvPr id="3" name="Subtitle 2"/>
          <p:cNvSpPr>
            <a:spLocks noGrp="1"/>
          </p:cNvSpPr>
          <p:nvPr>
            <p:ph type="subTitle" idx="1"/>
          </p:nvPr>
        </p:nvSpPr>
        <p:spPr>
          <a:xfrm>
            <a:off x="5761046" y="22798267"/>
            <a:ext cx="26882724" cy="10283472"/>
          </a:xfrm>
        </p:spPr>
        <p:txBody>
          <a:bodyPr/>
          <a:lstStyle>
            <a:lvl1pPr marL="0" indent="0" algn="ctr">
              <a:buNone/>
              <a:defRPr/>
            </a:lvl1pPr>
            <a:lvl2pPr marL="444658" indent="0" algn="ctr">
              <a:buNone/>
              <a:defRPr/>
            </a:lvl2pPr>
            <a:lvl3pPr marL="889316" indent="0" algn="ctr">
              <a:buNone/>
              <a:defRPr/>
            </a:lvl3pPr>
            <a:lvl4pPr marL="1333974" indent="0" algn="ctr">
              <a:buNone/>
              <a:defRPr/>
            </a:lvl4pPr>
            <a:lvl5pPr marL="1778633" indent="0" algn="ctr">
              <a:buNone/>
              <a:defRPr/>
            </a:lvl5pPr>
            <a:lvl6pPr marL="2223293" indent="0" algn="ctr">
              <a:buNone/>
              <a:defRPr/>
            </a:lvl6pPr>
            <a:lvl7pPr marL="2667950" indent="0" algn="ctr">
              <a:buNone/>
              <a:defRPr/>
            </a:lvl7pPr>
            <a:lvl8pPr marL="3112608" indent="0" algn="ctr">
              <a:buNone/>
              <a:defRPr/>
            </a:lvl8pPr>
            <a:lvl9pPr marL="3557266"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55DED88-1998-4BDE-8ADC-095A6D320B6D}"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8C163A79-7E60-49C3-B75F-8F9986D0CE3A}"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033716" y="25854211"/>
            <a:ext cx="32643760" cy="7990065"/>
          </a:xfrm>
        </p:spPr>
        <p:txBody>
          <a:bodyPr anchor="t"/>
          <a:lstStyle>
            <a:lvl1pPr algn="l">
              <a:defRPr sz="3800" b="1" cap="all"/>
            </a:lvl1pPr>
          </a:lstStyle>
          <a:p>
            <a:r>
              <a:rPr lang="en-US" smtClean="0"/>
              <a:t>Click to edit Master title style</a:t>
            </a:r>
            <a:endParaRPr lang="en-US"/>
          </a:p>
        </p:txBody>
      </p:sp>
      <p:sp>
        <p:nvSpPr>
          <p:cNvPr id="3" name="Text Placeholder 2"/>
          <p:cNvSpPr>
            <a:spLocks noGrp="1"/>
          </p:cNvSpPr>
          <p:nvPr>
            <p:ph type="body" idx="1"/>
          </p:nvPr>
        </p:nvSpPr>
        <p:spPr>
          <a:xfrm>
            <a:off x="3033716" y="17053102"/>
            <a:ext cx="32643760" cy="8801100"/>
          </a:xfrm>
        </p:spPr>
        <p:txBody>
          <a:bodyPr anchor="b"/>
          <a:lstStyle>
            <a:lvl1pPr marL="0" indent="0">
              <a:buNone/>
              <a:defRPr sz="2099"/>
            </a:lvl1pPr>
            <a:lvl2pPr marL="444658" indent="0">
              <a:buNone/>
              <a:defRPr sz="1700"/>
            </a:lvl2pPr>
            <a:lvl3pPr marL="889316" indent="0">
              <a:buNone/>
              <a:defRPr sz="1700"/>
            </a:lvl3pPr>
            <a:lvl4pPr marL="1333974" indent="0">
              <a:buNone/>
              <a:defRPr sz="1300"/>
            </a:lvl4pPr>
            <a:lvl5pPr marL="1778633" indent="0">
              <a:buNone/>
              <a:defRPr sz="1300"/>
            </a:lvl5pPr>
            <a:lvl6pPr marL="2223293" indent="0">
              <a:buNone/>
              <a:defRPr sz="1300"/>
            </a:lvl6pPr>
            <a:lvl7pPr marL="2667950" indent="0">
              <a:buNone/>
              <a:defRPr sz="1300"/>
            </a:lvl7pPr>
            <a:lvl8pPr marL="3112608" indent="0">
              <a:buNone/>
              <a:defRPr sz="1300"/>
            </a:lvl8pPr>
            <a:lvl9pPr marL="3557266" indent="0">
              <a:buNone/>
              <a:defRPr sz="13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4335AC95-6C19-4C8D-B9DA-DA073F0C8A64}"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882902" y="11622266"/>
            <a:ext cx="16243300" cy="24142878"/>
          </a:xfrm>
        </p:spPr>
        <p:txBody>
          <a:bodyPr/>
          <a:lstStyle>
            <a:lvl1pPr>
              <a:defRPr sz="2500"/>
            </a:lvl1pPr>
            <a:lvl2pPr>
              <a:defRPr sz="2500"/>
            </a:lvl2pPr>
            <a:lvl3pPr>
              <a:defRPr sz="2099"/>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9278602" y="11622266"/>
            <a:ext cx="16243300" cy="24142878"/>
          </a:xfrm>
        </p:spPr>
        <p:txBody>
          <a:bodyPr/>
          <a:lstStyle>
            <a:lvl1pPr>
              <a:defRPr sz="2500"/>
            </a:lvl1pPr>
            <a:lvl2pPr>
              <a:defRPr sz="2500"/>
            </a:lvl2pPr>
            <a:lvl3pPr>
              <a:defRPr sz="2099"/>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6D29B5CB-82C7-4E8F-BFD1-A86B95ACBF9F}"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920878" y="1610434"/>
            <a:ext cx="34563052" cy="670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920878" y="9006773"/>
            <a:ext cx="16968788" cy="3752496"/>
          </a:xfrm>
        </p:spPr>
        <p:txBody>
          <a:bodyPr anchor="b"/>
          <a:lstStyle>
            <a:lvl1pPr marL="0" indent="0">
              <a:buNone/>
              <a:defRPr sz="2500" b="1"/>
            </a:lvl1pPr>
            <a:lvl2pPr marL="444658" indent="0">
              <a:buNone/>
              <a:defRPr sz="2099" b="1"/>
            </a:lvl2pPr>
            <a:lvl3pPr marL="889316" indent="0">
              <a:buNone/>
              <a:defRPr sz="1700" b="1"/>
            </a:lvl3pPr>
            <a:lvl4pPr marL="1333974" indent="0">
              <a:buNone/>
              <a:defRPr sz="1700" b="1"/>
            </a:lvl4pPr>
            <a:lvl5pPr marL="1778633" indent="0">
              <a:buNone/>
              <a:defRPr sz="1700" b="1"/>
            </a:lvl5pPr>
            <a:lvl6pPr marL="2223293" indent="0">
              <a:buNone/>
              <a:defRPr sz="1700" b="1"/>
            </a:lvl6pPr>
            <a:lvl7pPr marL="2667950" indent="0">
              <a:buNone/>
              <a:defRPr sz="1700" b="1"/>
            </a:lvl7pPr>
            <a:lvl8pPr marL="3112608" indent="0">
              <a:buNone/>
              <a:defRPr sz="1700" b="1"/>
            </a:lvl8pPr>
            <a:lvl9pPr marL="3557266" indent="0">
              <a:buNone/>
              <a:defRPr sz="1700" b="1"/>
            </a:lvl9pPr>
          </a:lstStyle>
          <a:p>
            <a:pPr lvl="0"/>
            <a:r>
              <a:rPr lang="en-US" smtClean="0"/>
              <a:t>Click to edit Master text styles</a:t>
            </a:r>
          </a:p>
        </p:txBody>
      </p:sp>
      <p:sp>
        <p:nvSpPr>
          <p:cNvPr id="4" name="Content Placeholder 3"/>
          <p:cNvSpPr>
            <a:spLocks noGrp="1"/>
          </p:cNvSpPr>
          <p:nvPr>
            <p:ph sz="half" idx="2"/>
          </p:nvPr>
        </p:nvSpPr>
        <p:spPr>
          <a:xfrm>
            <a:off x="1920878" y="12759270"/>
            <a:ext cx="16968788" cy="23180498"/>
          </a:xfrm>
        </p:spPr>
        <p:txBody>
          <a:bodyPr/>
          <a:lstStyle>
            <a:lvl1pPr>
              <a:defRPr sz="2500"/>
            </a:lvl1pPr>
            <a:lvl2pPr>
              <a:defRPr sz="2099"/>
            </a:lvl2pPr>
            <a:lvl3pPr>
              <a:defRPr sz="17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9508792" y="9006773"/>
            <a:ext cx="16975136" cy="3752496"/>
          </a:xfrm>
        </p:spPr>
        <p:txBody>
          <a:bodyPr anchor="b"/>
          <a:lstStyle>
            <a:lvl1pPr marL="0" indent="0">
              <a:buNone/>
              <a:defRPr sz="2500" b="1"/>
            </a:lvl1pPr>
            <a:lvl2pPr marL="444658" indent="0">
              <a:buNone/>
              <a:defRPr sz="2099" b="1"/>
            </a:lvl2pPr>
            <a:lvl3pPr marL="889316" indent="0">
              <a:buNone/>
              <a:defRPr sz="1700" b="1"/>
            </a:lvl3pPr>
            <a:lvl4pPr marL="1333974" indent="0">
              <a:buNone/>
              <a:defRPr sz="1700" b="1"/>
            </a:lvl4pPr>
            <a:lvl5pPr marL="1778633" indent="0">
              <a:buNone/>
              <a:defRPr sz="1700" b="1"/>
            </a:lvl5pPr>
            <a:lvl6pPr marL="2223293" indent="0">
              <a:buNone/>
              <a:defRPr sz="1700" b="1"/>
            </a:lvl6pPr>
            <a:lvl7pPr marL="2667950" indent="0">
              <a:buNone/>
              <a:defRPr sz="1700" b="1"/>
            </a:lvl7pPr>
            <a:lvl8pPr marL="3112608" indent="0">
              <a:buNone/>
              <a:defRPr sz="1700" b="1"/>
            </a:lvl8pPr>
            <a:lvl9pPr marL="3557266" indent="0">
              <a:buNone/>
              <a:defRPr sz="1700" b="1"/>
            </a:lvl9pPr>
          </a:lstStyle>
          <a:p>
            <a:pPr lvl="0"/>
            <a:r>
              <a:rPr lang="en-US" smtClean="0"/>
              <a:t>Click to edit Master text styles</a:t>
            </a:r>
          </a:p>
        </p:txBody>
      </p:sp>
      <p:sp>
        <p:nvSpPr>
          <p:cNvPr id="6" name="Content Placeholder 5"/>
          <p:cNvSpPr>
            <a:spLocks noGrp="1"/>
          </p:cNvSpPr>
          <p:nvPr>
            <p:ph sz="quarter" idx="4"/>
          </p:nvPr>
        </p:nvSpPr>
        <p:spPr>
          <a:xfrm>
            <a:off x="19508792" y="12759270"/>
            <a:ext cx="16975136" cy="23180498"/>
          </a:xfrm>
        </p:spPr>
        <p:txBody>
          <a:bodyPr/>
          <a:lstStyle>
            <a:lvl1pPr>
              <a:defRPr sz="2500"/>
            </a:lvl1pPr>
            <a:lvl2pPr>
              <a:defRPr sz="2099"/>
            </a:lvl2pPr>
            <a:lvl3pPr>
              <a:defRPr sz="17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398CF8F3-5CA2-41C0-9F8C-D8968FB909D5}"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8B30820E-F3A4-4A22-A6A3-EE5A875813F1}"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FE619FDB-E87E-47DB-9E53-5B6C67165933}"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20878" y="1602674"/>
            <a:ext cx="12634916" cy="6816194"/>
          </a:xfrm>
        </p:spPr>
        <p:txBody>
          <a:bodyPr anchor="b"/>
          <a:lstStyle>
            <a:lvl1pPr algn="l">
              <a:defRPr sz="2099" b="1"/>
            </a:lvl1pPr>
          </a:lstStyle>
          <a:p>
            <a:r>
              <a:rPr lang="en-US" smtClean="0"/>
              <a:t>Click to edit Master title style</a:t>
            </a:r>
            <a:endParaRPr lang="en-US"/>
          </a:p>
        </p:txBody>
      </p:sp>
      <p:sp>
        <p:nvSpPr>
          <p:cNvPr id="3" name="Content Placeholder 2"/>
          <p:cNvSpPr>
            <a:spLocks noGrp="1"/>
          </p:cNvSpPr>
          <p:nvPr>
            <p:ph idx="1"/>
          </p:nvPr>
        </p:nvSpPr>
        <p:spPr>
          <a:xfrm>
            <a:off x="15014576" y="1602674"/>
            <a:ext cx="21469352" cy="34337094"/>
          </a:xfrm>
        </p:spPr>
        <p:txBody>
          <a:bodyPr/>
          <a:lstStyle>
            <a:lvl1pPr>
              <a:defRPr sz="3000"/>
            </a:lvl1pPr>
            <a:lvl2pPr>
              <a:defRPr sz="2500"/>
            </a:lvl2pPr>
            <a:lvl3pPr>
              <a:defRPr sz="2500"/>
            </a:lvl3pPr>
            <a:lvl4pPr>
              <a:defRPr sz="2099"/>
            </a:lvl4pPr>
            <a:lvl5pPr>
              <a:defRPr sz="2099"/>
            </a:lvl5pPr>
            <a:lvl6pPr>
              <a:defRPr sz="2099"/>
            </a:lvl6pPr>
            <a:lvl7pPr>
              <a:defRPr sz="2099"/>
            </a:lvl7pPr>
            <a:lvl8pPr>
              <a:defRPr sz="2099"/>
            </a:lvl8pPr>
            <a:lvl9pPr>
              <a:defRPr sz="2099"/>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920878" y="8418867"/>
            <a:ext cx="12634916" cy="27520900"/>
          </a:xfrm>
        </p:spPr>
        <p:txBody>
          <a:bodyPr/>
          <a:lstStyle>
            <a:lvl1pPr marL="0" indent="0">
              <a:buNone/>
              <a:defRPr sz="1300"/>
            </a:lvl1pPr>
            <a:lvl2pPr marL="444658" indent="0">
              <a:buNone/>
              <a:defRPr sz="1300"/>
            </a:lvl2pPr>
            <a:lvl3pPr marL="889316" indent="0">
              <a:buNone/>
              <a:defRPr sz="800"/>
            </a:lvl3pPr>
            <a:lvl4pPr marL="1333974" indent="0">
              <a:buNone/>
              <a:defRPr sz="800"/>
            </a:lvl4pPr>
            <a:lvl5pPr marL="1778633" indent="0">
              <a:buNone/>
              <a:defRPr sz="800"/>
            </a:lvl5pPr>
            <a:lvl6pPr marL="2223293" indent="0">
              <a:buNone/>
              <a:defRPr sz="800"/>
            </a:lvl6pPr>
            <a:lvl7pPr marL="2667950" indent="0">
              <a:buNone/>
              <a:defRPr sz="800"/>
            </a:lvl7pPr>
            <a:lvl8pPr marL="3112608" indent="0">
              <a:buNone/>
              <a:defRPr sz="800"/>
            </a:lvl8pPr>
            <a:lvl9pPr marL="3557266" indent="0">
              <a:buNone/>
              <a:defRPr sz="8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6D9EF0FE-1A45-440F-BA22-11E4399F7F10}"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27930" y="28163147"/>
            <a:ext cx="23042564" cy="3325636"/>
          </a:xfrm>
        </p:spPr>
        <p:txBody>
          <a:bodyPr anchor="b"/>
          <a:lstStyle>
            <a:lvl1pPr algn="l">
              <a:defRPr sz="2099" b="1"/>
            </a:lvl1pPr>
          </a:lstStyle>
          <a:p>
            <a:r>
              <a:rPr lang="en-US" smtClean="0"/>
              <a:t>Click to edit Master title style</a:t>
            </a:r>
            <a:endParaRPr lang="en-US"/>
          </a:p>
        </p:txBody>
      </p:sp>
      <p:sp>
        <p:nvSpPr>
          <p:cNvPr id="3" name="Picture Placeholder 2"/>
          <p:cNvSpPr>
            <a:spLocks noGrp="1"/>
          </p:cNvSpPr>
          <p:nvPr>
            <p:ph type="pic" idx="1"/>
          </p:nvPr>
        </p:nvSpPr>
        <p:spPr>
          <a:xfrm>
            <a:off x="7527930" y="3595341"/>
            <a:ext cx="23042564" cy="24138994"/>
          </a:xfrm>
        </p:spPr>
        <p:txBody>
          <a:bodyPr/>
          <a:lstStyle>
            <a:lvl1pPr marL="0" indent="0">
              <a:buNone/>
              <a:defRPr sz="3000"/>
            </a:lvl1pPr>
            <a:lvl2pPr marL="444658" indent="0">
              <a:buNone/>
              <a:defRPr sz="2500"/>
            </a:lvl2pPr>
            <a:lvl3pPr marL="889316" indent="0">
              <a:buNone/>
              <a:defRPr sz="2500"/>
            </a:lvl3pPr>
            <a:lvl4pPr marL="1333974" indent="0">
              <a:buNone/>
              <a:defRPr sz="2099"/>
            </a:lvl4pPr>
            <a:lvl5pPr marL="1778633" indent="0">
              <a:buNone/>
              <a:defRPr sz="2099"/>
            </a:lvl5pPr>
            <a:lvl6pPr marL="2223293" indent="0">
              <a:buNone/>
              <a:defRPr sz="2099"/>
            </a:lvl6pPr>
            <a:lvl7pPr marL="2667950" indent="0">
              <a:buNone/>
              <a:defRPr sz="2099"/>
            </a:lvl7pPr>
            <a:lvl8pPr marL="3112608" indent="0">
              <a:buNone/>
              <a:defRPr sz="2099"/>
            </a:lvl8pPr>
            <a:lvl9pPr marL="3557266" indent="0">
              <a:buNone/>
              <a:defRPr sz="2099"/>
            </a:lvl9pPr>
          </a:lstStyle>
          <a:p>
            <a:pPr lvl="0"/>
            <a:endParaRPr lang="en-US" noProof="0" smtClean="0"/>
          </a:p>
        </p:txBody>
      </p:sp>
      <p:sp>
        <p:nvSpPr>
          <p:cNvPr id="4" name="Text Placeholder 3"/>
          <p:cNvSpPr>
            <a:spLocks noGrp="1"/>
          </p:cNvSpPr>
          <p:nvPr>
            <p:ph type="body" sz="half" idx="2"/>
          </p:nvPr>
        </p:nvSpPr>
        <p:spPr>
          <a:xfrm>
            <a:off x="7527930" y="31488772"/>
            <a:ext cx="23042564" cy="4720694"/>
          </a:xfrm>
        </p:spPr>
        <p:txBody>
          <a:bodyPr/>
          <a:lstStyle>
            <a:lvl1pPr marL="0" indent="0">
              <a:buNone/>
              <a:defRPr sz="1300"/>
            </a:lvl1pPr>
            <a:lvl2pPr marL="444658" indent="0">
              <a:buNone/>
              <a:defRPr sz="1300"/>
            </a:lvl2pPr>
            <a:lvl3pPr marL="889316" indent="0">
              <a:buNone/>
              <a:defRPr sz="800"/>
            </a:lvl3pPr>
            <a:lvl4pPr marL="1333974" indent="0">
              <a:buNone/>
              <a:defRPr sz="800"/>
            </a:lvl4pPr>
            <a:lvl5pPr marL="1778633" indent="0">
              <a:buNone/>
              <a:defRPr sz="800"/>
            </a:lvl5pPr>
            <a:lvl6pPr marL="2223293" indent="0">
              <a:buNone/>
              <a:defRPr sz="800"/>
            </a:lvl6pPr>
            <a:lvl7pPr marL="2667950" indent="0">
              <a:buNone/>
              <a:defRPr sz="800"/>
            </a:lvl7pPr>
            <a:lvl8pPr marL="3112608" indent="0">
              <a:buNone/>
              <a:defRPr sz="800"/>
            </a:lvl8pPr>
            <a:lvl9pPr marL="3557266" indent="0">
              <a:buNone/>
              <a:defRPr sz="8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734EEBDE-5D95-4088-B930-20832116250E}"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AF44C7CE-5790-407F-B87B-8613CB7A5ADA}"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7362148" y="3568177"/>
            <a:ext cx="8159752" cy="3219696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882904" y="3568177"/>
            <a:ext cx="24326848" cy="3219696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AA029432-64EC-48D5-B28A-9F95E39E2C0B}"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882900" y="3571875"/>
            <a:ext cx="32639000" cy="6705600"/>
          </a:xfrm>
          <a:prstGeom prst="rect">
            <a:avLst/>
          </a:prstGeom>
          <a:noFill/>
          <a:ln w="9525">
            <a:noFill/>
            <a:miter lim="800000"/>
            <a:headEnd/>
            <a:tailEnd/>
          </a:ln>
        </p:spPr>
        <p:txBody>
          <a:bodyPr vert="horz" wrap="square" lIns="370060" tIns="185028" rIns="370060" bIns="185028"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2882900" y="11622088"/>
            <a:ext cx="32639000" cy="24141112"/>
          </a:xfrm>
          <a:prstGeom prst="rect">
            <a:avLst/>
          </a:prstGeom>
          <a:noFill/>
          <a:ln w="9525">
            <a:noFill/>
            <a:miter lim="800000"/>
            <a:headEnd/>
            <a:tailEnd/>
          </a:ln>
        </p:spPr>
        <p:txBody>
          <a:bodyPr vert="horz" wrap="square" lIns="370060" tIns="185028" rIns="370060" bIns="185028"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2882900" y="36663313"/>
            <a:ext cx="8001000" cy="2671762"/>
          </a:xfrm>
          <a:prstGeom prst="rect">
            <a:avLst/>
          </a:prstGeom>
          <a:noFill/>
          <a:ln w="9525">
            <a:noFill/>
            <a:miter lim="800000"/>
            <a:headEnd/>
            <a:tailEnd/>
          </a:ln>
          <a:effectLst/>
        </p:spPr>
        <p:txBody>
          <a:bodyPr vert="horz" wrap="square" lIns="370060" tIns="185028" rIns="370060" bIns="185028" numCol="1" anchor="t" anchorCtr="0" compatLnSpc="1">
            <a:prstTxWarp prst="textNoShape">
              <a:avLst/>
            </a:prstTxWarp>
          </a:bodyPr>
          <a:lstStyle>
            <a:lvl1pPr eaLnBrk="0" hangingPunct="0">
              <a:defRPr sz="5900">
                <a:latin typeface="Times" charset="0"/>
                <a:ea typeface="+mn-ea"/>
                <a:cs typeface="+mn-cs"/>
              </a:defRPr>
            </a:lvl1pPr>
          </a:lstStyle>
          <a:p>
            <a:pPr>
              <a:defRPr/>
            </a:pPr>
            <a:endParaRPr lang="en-US"/>
          </a:p>
        </p:txBody>
      </p:sp>
      <p:sp>
        <p:nvSpPr>
          <p:cNvPr id="1029" name="Rectangle 5"/>
          <p:cNvSpPr>
            <a:spLocks noGrp="1" noChangeArrowheads="1"/>
          </p:cNvSpPr>
          <p:nvPr>
            <p:ph type="ftr" sz="quarter" idx="3"/>
          </p:nvPr>
        </p:nvSpPr>
        <p:spPr bwMode="auto">
          <a:xfrm>
            <a:off x="13119100" y="36663313"/>
            <a:ext cx="12166600" cy="2671762"/>
          </a:xfrm>
          <a:prstGeom prst="rect">
            <a:avLst/>
          </a:prstGeom>
          <a:noFill/>
          <a:ln w="9525">
            <a:noFill/>
            <a:miter lim="800000"/>
            <a:headEnd/>
            <a:tailEnd/>
          </a:ln>
          <a:effectLst/>
        </p:spPr>
        <p:txBody>
          <a:bodyPr vert="horz" wrap="square" lIns="370060" tIns="185028" rIns="370060" bIns="185028" numCol="1" anchor="t" anchorCtr="0" compatLnSpc="1">
            <a:prstTxWarp prst="textNoShape">
              <a:avLst/>
            </a:prstTxWarp>
          </a:bodyPr>
          <a:lstStyle>
            <a:lvl1pPr algn="ctr" eaLnBrk="0" hangingPunct="0">
              <a:defRPr sz="5900">
                <a:latin typeface="Times" charset="0"/>
                <a:ea typeface="+mn-ea"/>
                <a:cs typeface="+mn-cs"/>
              </a:defRPr>
            </a:lvl1pPr>
          </a:lstStyle>
          <a:p>
            <a:pPr>
              <a:defRPr/>
            </a:pPr>
            <a:endParaRPr lang="en-US"/>
          </a:p>
        </p:txBody>
      </p:sp>
      <p:sp>
        <p:nvSpPr>
          <p:cNvPr id="1030" name="Rectangle 6"/>
          <p:cNvSpPr>
            <a:spLocks noGrp="1" noChangeArrowheads="1"/>
          </p:cNvSpPr>
          <p:nvPr>
            <p:ph type="sldNum" sz="quarter" idx="4"/>
          </p:nvPr>
        </p:nvSpPr>
        <p:spPr bwMode="auto">
          <a:xfrm>
            <a:off x="27520900" y="36663313"/>
            <a:ext cx="8001000" cy="2671762"/>
          </a:xfrm>
          <a:prstGeom prst="rect">
            <a:avLst/>
          </a:prstGeom>
          <a:noFill/>
          <a:ln w="9525">
            <a:noFill/>
            <a:miter lim="800000"/>
            <a:headEnd/>
            <a:tailEnd/>
          </a:ln>
          <a:effectLst/>
        </p:spPr>
        <p:txBody>
          <a:bodyPr vert="horz" wrap="square" lIns="370060" tIns="185028" rIns="370060" bIns="185028" numCol="1" anchor="t" anchorCtr="0" compatLnSpc="1">
            <a:prstTxWarp prst="textNoShape">
              <a:avLst/>
            </a:prstTxWarp>
          </a:bodyPr>
          <a:lstStyle>
            <a:lvl1pPr algn="r">
              <a:defRPr sz="5900"/>
            </a:lvl1pPr>
          </a:lstStyle>
          <a:p>
            <a:fld id="{251C8F3E-A030-4DDB-BBC1-986676C34F14}"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698875" rtl="0" eaLnBrk="0" fontAlgn="base" hangingPunct="0">
        <a:spcBef>
          <a:spcPct val="0"/>
        </a:spcBef>
        <a:spcAft>
          <a:spcPct val="0"/>
        </a:spcAft>
        <a:defRPr sz="17600">
          <a:solidFill>
            <a:schemeClr val="tx2"/>
          </a:solidFill>
          <a:latin typeface="+mj-lt"/>
          <a:ea typeface="MS PGothic" pitchFamily="34" charset="-128"/>
          <a:cs typeface="MS PGothic" charset="0"/>
        </a:defRPr>
      </a:lvl1pPr>
      <a:lvl2pPr algn="ctr" defTabSz="3698875" rtl="0" eaLnBrk="0" fontAlgn="base" hangingPunct="0">
        <a:spcBef>
          <a:spcPct val="0"/>
        </a:spcBef>
        <a:spcAft>
          <a:spcPct val="0"/>
        </a:spcAft>
        <a:defRPr sz="17600">
          <a:solidFill>
            <a:schemeClr val="tx2"/>
          </a:solidFill>
          <a:latin typeface="Times" charset="0"/>
          <a:ea typeface="MS PGothic" pitchFamily="34" charset="-128"/>
          <a:cs typeface="MS PGothic" charset="0"/>
        </a:defRPr>
      </a:lvl2pPr>
      <a:lvl3pPr algn="ctr" defTabSz="3698875" rtl="0" eaLnBrk="0" fontAlgn="base" hangingPunct="0">
        <a:spcBef>
          <a:spcPct val="0"/>
        </a:spcBef>
        <a:spcAft>
          <a:spcPct val="0"/>
        </a:spcAft>
        <a:defRPr sz="17600">
          <a:solidFill>
            <a:schemeClr val="tx2"/>
          </a:solidFill>
          <a:latin typeface="Times" charset="0"/>
          <a:ea typeface="MS PGothic" pitchFamily="34" charset="-128"/>
          <a:cs typeface="MS PGothic" charset="0"/>
        </a:defRPr>
      </a:lvl3pPr>
      <a:lvl4pPr algn="ctr" defTabSz="3698875" rtl="0" eaLnBrk="0" fontAlgn="base" hangingPunct="0">
        <a:spcBef>
          <a:spcPct val="0"/>
        </a:spcBef>
        <a:spcAft>
          <a:spcPct val="0"/>
        </a:spcAft>
        <a:defRPr sz="17600">
          <a:solidFill>
            <a:schemeClr val="tx2"/>
          </a:solidFill>
          <a:latin typeface="Times" charset="0"/>
          <a:ea typeface="MS PGothic" pitchFamily="34" charset="-128"/>
          <a:cs typeface="MS PGothic" charset="0"/>
        </a:defRPr>
      </a:lvl4pPr>
      <a:lvl5pPr algn="ctr" defTabSz="3698875" rtl="0" eaLnBrk="0" fontAlgn="base" hangingPunct="0">
        <a:spcBef>
          <a:spcPct val="0"/>
        </a:spcBef>
        <a:spcAft>
          <a:spcPct val="0"/>
        </a:spcAft>
        <a:defRPr sz="17600">
          <a:solidFill>
            <a:schemeClr val="tx2"/>
          </a:solidFill>
          <a:latin typeface="Times" charset="0"/>
          <a:ea typeface="MS PGothic" pitchFamily="34" charset="-128"/>
          <a:cs typeface="MS PGothic" charset="0"/>
        </a:defRPr>
      </a:lvl5pPr>
      <a:lvl6pPr marL="444658" algn="ctr" defTabSz="3702401" rtl="0" fontAlgn="base">
        <a:spcBef>
          <a:spcPct val="0"/>
        </a:spcBef>
        <a:spcAft>
          <a:spcPct val="0"/>
        </a:spcAft>
        <a:defRPr sz="17699">
          <a:solidFill>
            <a:schemeClr val="tx2"/>
          </a:solidFill>
          <a:latin typeface="Times" charset="0"/>
        </a:defRPr>
      </a:lvl6pPr>
      <a:lvl7pPr marL="889316" algn="ctr" defTabSz="3702401" rtl="0" fontAlgn="base">
        <a:spcBef>
          <a:spcPct val="0"/>
        </a:spcBef>
        <a:spcAft>
          <a:spcPct val="0"/>
        </a:spcAft>
        <a:defRPr sz="17699">
          <a:solidFill>
            <a:schemeClr val="tx2"/>
          </a:solidFill>
          <a:latin typeface="Times" charset="0"/>
        </a:defRPr>
      </a:lvl7pPr>
      <a:lvl8pPr marL="1333974" algn="ctr" defTabSz="3702401" rtl="0" fontAlgn="base">
        <a:spcBef>
          <a:spcPct val="0"/>
        </a:spcBef>
        <a:spcAft>
          <a:spcPct val="0"/>
        </a:spcAft>
        <a:defRPr sz="17699">
          <a:solidFill>
            <a:schemeClr val="tx2"/>
          </a:solidFill>
          <a:latin typeface="Times" charset="0"/>
        </a:defRPr>
      </a:lvl8pPr>
      <a:lvl9pPr marL="1778633" algn="ctr" defTabSz="3702401" rtl="0" fontAlgn="base">
        <a:spcBef>
          <a:spcPct val="0"/>
        </a:spcBef>
        <a:spcAft>
          <a:spcPct val="0"/>
        </a:spcAft>
        <a:defRPr sz="17699">
          <a:solidFill>
            <a:schemeClr val="tx2"/>
          </a:solidFill>
          <a:latin typeface="Times" charset="0"/>
        </a:defRPr>
      </a:lvl9pPr>
    </p:titleStyle>
    <p:bodyStyle>
      <a:lvl1pPr marL="1382713" indent="-1382713" algn="l" defTabSz="3698875" rtl="0" eaLnBrk="0" fontAlgn="base" hangingPunct="0">
        <a:spcBef>
          <a:spcPct val="20000"/>
        </a:spcBef>
        <a:spcAft>
          <a:spcPct val="0"/>
        </a:spcAft>
        <a:buChar char="•"/>
        <a:defRPr sz="12500">
          <a:solidFill>
            <a:schemeClr val="tx1"/>
          </a:solidFill>
          <a:latin typeface="+mn-lt"/>
          <a:ea typeface="MS PGothic" pitchFamily="34" charset="-128"/>
          <a:cs typeface="MS PGothic" charset="0"/>
        </a:defRPr>
      </a:lvl1pPr>
      <a:lvl2pPr marL="2995613" indent="-1149350" algn="l" defTabSz="3698875" rtl="0" eaLnBrk="0" fontAlgn="base" hangingPunct="0">
        <a:spcBef>
          <a:spcPct val="20000"/>
        </a:spcBef>
        <a:spcAft>
          <a:spcPct val="0"/>
        </a:spcAft>
        <a:buChar char="–"/>
        <a:defRPr sz="11300">
          <a:solidFill>
            <a:schemeClr val="tx1"/>
          </a:solidFill>
          <a:latin typeface="+mn-lt"/>
          <a:ea typeface="MS PGothic" pitchFamily="34" charset="-128"/>
          <a:cs typeface="MS PGothic" charset="0"/>
        </a:defRPr>
      </a:lvl2pPr>
      <a:lvl3pPr marL="4616450" indent="-914400" algn="l" defTabSz="3698875" rtl="0" eaLnBrk="0" fontAlgn="base" hangingPunct="0">
        <a:spcBef>
          <a:spcPct val="20000"/>
        </a:spcBef>
        <a:spcAft>
          <a:spcPct val="0"/>
        </a:spcAft>
        <a:buChar char="•"/>
        <a:defRPr sz="9700">
          <a:solidFill>
            <a:schemeClr val="tx1"/>
          </a:solidFill>
          <a:latin typeface="+mn-lt"/>
          <a:ea typeface="MS PGothic" pitchFamily="34" charset="-128"/>
          <a:cs typeface="MS PGothic" charset="0"/>
        </a:defRPr>
      </a:lvl3pPr>
      <a:lvl4pPr marL="6477000" indent="-920750" algn="l" defTabSz="3698875" rtl="0" eaLnBrk="0" fontAlgn="base" hangingPunct="0">
        <a:spcBef>
          <a:spcPct val="20000"/>
        </a:spcBef>
        <a:spcAft>
          <a:spcPct val="0"/>
        </a:spcAft>
        <a:buChar char="–"/>
        <a:defRPr sz="8000">
          <a:solidFill>
            <a:schemeClr val="tx1"/>
          </a:solidFill>
          <a:latin typeface="+mn-lt"/>
          <a:ea typeface="MS PGothic" pitchFamily="34" charset="-128"/>
          <a:cs typeface="MS PGothic" charset="0"/>
        </a:defRPr>
      </a:lvl4pPr>
      <a:lvl5pPr marL="8323263" indent="-914400" algn="l" defTabSz="3698875" rtl="0" eaLnBrk="0" fontAlgn="base" hangingPunct="0">
        <a:spcBef>
          <a:spcPct val="20000"/>
        </a:spcBef>
        <a:spcAft>
          <a:spcPct val="0"/>
        </a:spcAft>
        <a:buChar char="»"/>
        <a:defRPr sz="8000">
          <a:solidFill>
            <a:schemeClr val="tx1"/>
          </a:solidFill>
          <a:latin typeface="+mn-lt"/>
          <a:ea typeface="MS PGothic" pitchFamily="34" charset="-128"/>
          <a:cs typeface="MS PGothic" charset="0"/>
        </a:defRPr>
      </a:lvl5pPr>
      <a:lvl6pPr marL="8771195" indent="-921741" algn="l" defTabSz="3702401" rtl="0" fontAlgn="base">
        <a:spcBef>
          <a:spcPct val="20000"/>
        </a:spcBef>
        <a:spcAft>
          <a:spcPct val="0"/>
        </a:spcAft>
        <a:buChar char="»"/>
        <a:defRPr sz="8001">
          <a:solidFill>
            <a:schemeClr val="tx1"/>
          </a:solidFill>
          <a:latin typeface="+mn-lt"/>
          <a:ea typeface="ＭＳ Ｐゴシック" charset="-128"/>
        </a:defRPr>
      </a:lvl6pPr>
      <a:lvl7pPr marL="9215855" indent="-921741" algn="l" defTabSz="3702401" rtl="0" fontAlgn="base">
        <a:spcBef>
          <a:spcPct val="20000"/>
        </a:spcBef>
        <a:spcAft>
          <a:spcPct val="0"/>
        </a:spcAft>
        <a:buChar char="»"/>
        <a:defRPr sz="8001">
          <a:solidFill>
            <a:schemeClr val="tx1"/>
          </a:solidFill>
          <a:latin typeface="+mn-lt"/>
          <a:ea typeface="ＭＳ Ｐゴシック" charset="-128"/>
        </a:defRPr>
      </a:lvl7pPr>
      <a:lvl8pPr marL="9660514" indent="-921741" algn="l" defTabSz="3702401" rtl="0" fontAlgn="base">
        <a:spcBef>
          <a:spcPct val="20000"/>
        </a:spcBef>
        <a:spcAft>
          <a:spcPct val="0"/>
        </a:spcAft>
        <a:buChar char="»"/>
        <a:defRPr sz="8001">
          <a:solidFill>
            <a:schemeClr val="tx1"/>
          </a:solidFill>
          <a:latin typeface="+mn-lt"/>
          <a:ea typeface="ＭＳ Ｐゴシック" charset="-128"/>
        </a:defRPr>
      </a:lvl8pPr>
      <a:lvl9pPr marL="10105172" indent="-921741" algn="l" defTabSz="3702401" rtl="0" fontAlgn="base">
        <a:spcBef>
          <a:spcPct val="20000"/>
        </a:spcBef>
        <a:spcAft>
          <a:spcPct val="0"/>
        </a:spcAft>
        <a:buChar char="»"/>
        <a:defRPr sz="8001">
          <a:solidFill>
            <a:schemeClr val="tx1"/>
          </a:solidFill>
          <a:latin typeface="+mn-lt"/>
          <a:ea typeface="ＭＳ Ｐゴシック" charset="-128"/>
        </a:defRPr>
      </a:lvl9pPr>
    </p:bodyStyle>
    <p:otherStyle>
      <a:defPPr>
        <a:defRPr lang="en-US"/>
      </a:defPPr>
      <a:lvl1pPr marL="0" algn="l" defTabSz="444658" rtl="0" eaLnBrk="1" latinLnBrk="0" hangingPunct="1">
        <a:defRPr sz="1700" kern="1200">
          <a:solidFill>
            <a:schemeClr val="tx1"/>
          </a:solidFill>
          <a:latin typeface="+mn-lt"/>
          <a:ea typeface="+mn-ea"/>
          <a:cs typeface="+mn-cs"/>
        </a:defRPr>
      </a:lvl1pPr>
      <a:lvl2pPr marL="444658" algn="l" defTabSz="444658" rtl="0" eaLnBrk="1" latinLnBrk="0" hangingPunct="1">
        <a:defRPr sz="1700" kern="1200">
          <a:solidFill>
            <a:schemeClr val="tx1"/>
          </a:solidFill>
          <a:latin typeface="+mn-lt"/>
          <a:ea typeface="+mn-ea"/>
          <a:cs typeface="+mn-cs"/>
        </a:defRPr>
      </a:lvl2pPr>
      <a:lvl3pPr marL="889316" algn="l" defTabSz="444658" rtl="0" eaLnBrk="1" latinLnBrk="0" hangingPunct="1">
        <a:defRPr sz="1700" kern="1200">
          <a:solidFill>
            <a:schemeClr val="tx1"/>
          </a:solidFill>
          <a:latin typeface="+mn-lt"/>
          <a:ea typeface="+mn-ea"/>
          <a:cs typeface="+mn-cs"/>
        </a:defRPr>
      </a:lvl3pPr>
      <a:lvl4pPr marL="1333974" algn="l" defTabSz="444658" rtl="0" eaLnBrk="1" latinLnBrk="0" hangingPunct="1">
        <a:defRPr sz="1700" kern="1200">
          <a:solidFill>
            <a:schemeClr val="tx1"/>
          </a:solidFill>
          <a:latin typeface="+mn-lt"/>
          <a:ea typeface="+mn-ea"/>
          <a:cs typeface="+mn-cs"/>
        </a:defRPr>
      </a:lvl4pPr>
      <a:lvl5pPr marL="1778633" algn="l" defTabSz="444658" rtl="0" eaLnBrk="1" latinLnBrk="0" hangingPunct="1">
        <a:defRPr sz="1700" kern="1200">
          <a:solidFill>
            <a:schemeClr val="tx1"/>
          </a:solidFill>
          <a:latin typeface="+mn-lt"/>
          <a:ea typeface="+mn-ea"/>
          <a:cs typeface="+mn-cs"/>
        </a:defRPr>
      </a:lvl5pPr>
      <a:lvl6pPr marL="2223293" algn="l" defTabSz="444658" rtl="0" eaLnBrk="1" latinLnBrk="0" hangingPunct="1">
        <a:defRPr sz="1700" kern="1200">
          <a:solidFill>
            <a:schemeClr val="tx1"/>
          </a:solidFill>
          <a:latin typeface="+mn-lt"/>
          <a:ea typeface="+mn-ea"/>
          <a:cs typeface="+mn-cs"/>
        </a:defRPr>
      </a:lvl6pPr>
      <a:lvl7pPr marL="2667950" algn="l" defTabSz="444658" rtl="0" eaLnBrk="1" latinLnBrk="0" hangingPunct="1">
        <a:defRPr sz="1700" kern="1200">
          <a:solidFill>
            <a:schemeClr val="tx1"/>
          </a:solidFill>
          <a:latin typeface="+mn-lt"/>
          <a:ea typeface="+mn-ea"/>
          <a:cs typeface="+mn-cs"/>
        </a:defRPr>
      </a:lvl7pPr>
      <a:lvl8pPr marL="3112608" algn="l" defTabSz="444658" rtl="0" eaLnBrk="1" latinLnBrk="0" hangingPunct="1">
        <a:defRPr sz="1700" kern="1200">
          <a:solidFill>
            <a:schemeClr val="tx1"/>
          </a:solidFill>
          <a:latin typeface="+mn-lt"/>
          <a:ea typeface="+mn-ea"/>
          <a:cs typeface="+mn-cs"/>
        </a:defRPr>
      </a:lvl8pPr>
      <a:lvl9pPr marL="3557266" algn="l" defTabSz="444658"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9.jpeg"/><Relationship Id="rId12" Type="http://schemas.openxmlformats.org/officeDocument/2006/relationships/image" Target="../media/image10.jpeg"/><Relationship Id="rId13" Type="http://schemas.openxmlformats.org/officeDocument/2006/relationships/image" Target="../media/image11.jpeg"/><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emf"/><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png"/><Relationship Id="rId10"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20269200" y="5562600"/>
            <a:ext cx="17753013" cy="12725400"/>
          </a:xfrm>
          <a:prstGeom prst="rect">
            <a:avLst/>
          </a:prstGeom>
          <a:solidFill>
            <a:schemeClr val="bg1">
              <a:alpha val="0"/>
            </a:schemeClr>
          </a:solidFill>
          <a:ln w="63500">
            <a:solidFill>
              <a:srgbClr val="DA4C02"/>
            </a:solidFill>
            <a:round/>
            <a:headEnd/>
            <a:tailEnd/>
          </a:ln>
        </p:spPr>
        <p:txBody>
          <a:bodyPr lIns="365762" tIns="91440" rIns="365762"/>
          <a:lstStyle/>
          <a:p>
            <a:pPr algn="ctr"/>
            <a:r>
              <a:rPr lang="en-US" sz="6500" b="1" dirty="0">
                <a:latin typeface="Geneva" charset="0"/>
              </a:rPr>
              <a:t>Plant Sensor System</a:t>
            </a:r>
            <a:endParaRPr lang="en-US" sz="5100" b="1" dirty="0">
              <a:latin typeface="Geneva" charset="0"/>
            </a:endParaRPr>
          </a:p>
          <a:p>
            <a:pPr eaLnBrk="1" hangingPunct="1"/>
            <a:r>
              <a:rPr lang="en-US" sz="5100" b="1" dirty="0" smtClean="0">
                <a:solidFill>
                  <a:srgbClr val="000000"/>
                </a:solidFill>
                <a:latin typeface="Geneva" charset="0"/>
              </a:rPr>
              <a:t>Plant Environment </a:t>
            </a:r>
            <a:r>
              <a:rPr lang="en-US" sz="5100" b="1" dirty="0" smtClean="0">
                <a:solidFill>
                  <a:srgbClr val="000000"/>
                </a:solidFill>
                <a:latin typeface="Geneva" charset="0"/>
              </a:rPr>
              <a:t>Sensor</a:t>
            </a:r>
            <a:endParaRPr lang="en-US" sz="5100" b="1" dirty="0">
              <a:solidFill>
                <a:srgbClr val="000000"/>
              </a:solidFill>
              <a:latin typeface="Geneva" charset="0"/>
            </a:endParaRPr>
          </a:p>
          <a:p>
            <a:r>
              <a:rPr lang="en-US" sz="3900" dirty="0">
                <a:latin typeface="Geneva" charset="0"/>
              </a:rPr>
              <a:t>The </a:t>
            </a:r>
            <a:r>
              <a:rPr lang="en-US" sz="3900" dirty="0" err="1">
                <a:latin typeface="Geneva" charset="0"/>
              </a:rPr>
              <a:t>Sensiplicity</a:t>
            </a:r>
            <a:r>
              <a:rPr lang="en-US" sz="3900" dirty="0">
                <a:latin typeface="Geneva" charset="0"/>
              </a:rPr>
              <a:t> plant sensor is a low-cost, high-throughput data gathering tool for </a:t>
            </a:r>
            <a:r>
              <a:rPr lang="en-US" sz="3900" dirty="0" smtClean="0">
                <a:latin typeface="Geneva" charset="0"/>
              </a:rPr>
              <a:t>application in physiological and ecological studies including those on </a:t>
            </a:r>
            <a:r>
              <a:rPr lang="en-US" sz="3900" dirty="0" err="1" smtClean="0">
                <a:latin typeface="Geneva" charset="0"/>
              </a:rPr>
              <a:t>pIant</a:t>
            </a:r>
            <a:r>
              <a:rPr lang="en-US" sz="3900" dirty="0" smtClean="0">
                <a:latin typeface="Geneva" charset="0"/>
              </a:rPr>
              <a:t> genomics, genetics and large-scale data driven experiments  involving temperature</a:t>
            </a:r>
            <a:r>
              <a:rPr lang="en-US" sz="3900" dirty="0" smtClean="0">
                <a:latin typeface="Geneva" charset="0"/>
              </a:rPr>
              <a:t>, </a:t>
            </a:r>
            <a:r>
              <a:rPr lang="en-US" sz="3900" dirty="0" smtClean="0">
                <a:latin typeface="Geneva" charset="0"/>
              </a:rPr>
              <a:t>moisture, </a:t>
            </a:r>
            <a:r>
              <a:rPr lang="en-US" sz="3900" dirty="0" smtClean="0">
                <a:latin typeface="Geneva" charset="0"/>
              </a:rPr>
              <a:t>and light. </a:t>
            </a:r>
            <a:r>
              <a:rPr lang="en-US" sz="3900" dirty="0" smtClean="0">
                <a:latin typeface="Geneva" charset="0"/>
              </a:rPr>
              <a:t>The </a:t>
            </a:r>
            <a:r>
              <a:rPr lang="en-US" sz="3900" dirty="0" smtClean="0">
                <a:latin typeface="Geneva" charset="0"/>
              </a:rPr>
              <a:t>device for </a:t>
            </a:r>
            <a:r>
              <a:rPr lang="en-US" sz="3900" dirty="0" smtClean="0">
                <a:latin typeface="Geneva" charset="0"/>
              </a:rPr>
              <a:t>example allows measuring </a:t>
            </a:r>
            <a:r>
              <a:rPr lang="en-US" sz="3900" dirty="0">
                <a:latin typeface="Geneva" charset="0"/>
              </a:rPr>
              <a:t>soil moisture </a:t>
            </a:r>
            <a:r>
              <a:rPr lang="en-US" sz="3900" dirty="0" smtClean="0">
                <a:latin typeface="Geneva" charset="0"/>
              </a:rPr>
              <a:t>at </a:t>
            </a:r>
            <a:r>
              <a:rPr lang="en-US" sz="3900" dirty="0">
                <a:latin typeface="Geneva" charset="0"/>
              </a:rPr>
              <a:t>multiple depths, it also measures soil temperature, ambient temperature, humidity, and light intensity.</a:t>
            </a:r>
          </a:p>
          <a:p>
            <a:endParaRPr lang="en-US" sz="3900" dirty="0">
              <a:latin typeface="Geneva" charset="0"/>
            </a:endParaRPr>
          </a:p>
          <a:p>
            <a:r>
              <a:rPr lang="en-US" sz="3900" dirty="0">
                <a:latin typeface="Geneva" charset="0"/>
              </a:rPr>
              <a:t>I</a:t>
            </a:r>
            <a:r>
              <a:rPr lang="en-US" sz="3900" dirty="0" smtClean="0">
                <a:latin typeface="Geneva" charset="0"/>
              </a:rPr>
              <a:t>n a DIY style, data manager, the sensors and power cables are simple </a:t>
            </a:r>
            <a:r>
              <a:rPr lang="en-US" sz="3900" dirty="0">
                <a:latin typeface="Geneva" charset="0"/>
              </a:rPr>
              <a:t>to </a:t>
            </a:r>
            <a:r>
              <a:rPr lang="en-US" sz="3900" dirty="0" smtClean="0">
                <a:latin typeface="Geneva" charset="0"/>
              </a:rPr>
              <a:t>connect Up </a:t>
            </a:r>
            <a:r>
              <a:rPr lang="en-US" sz="3900" dirty="0">
                <a:latin typeface="Geneva" charset="0"/>
              </a:rPr>
              <a:t>to 100 </a:t>
            </a:r>
            <a:r>
              <a:rPr lang="en-US" sz="3900" dirty="0" smtClean="0">
                <a:latin typeface="Geneva" charset="0"/>
              </a:rPr>
              <a:t>sensors such as those for soil that can </a:t>
            </a:r>
            <a:r>
              <a:rPr lang="en-US" sz="3900" dirty="0">
                <a:latin typeface="Geneva" charset="0"/>
              </a:rPr>
              <a:t>be connected to one bus, which can be up to 100 ft. long. (The bus length is limited by power requirements; with extra power injection, the bus can carry data for over 1000 ft</a:t>
            </a:r>
            <a:r>
              <a:rPr lang="en-US" sz="3900" dirty="0" smtClean="0">
                <a:latin typeface="Geneva" charset="0"/>
              </a:rPr>
              <a:t>.). </a:t>
            </a:r>
            <a:r>
              <a:rPr lang="en-US" sz="3900" dirty="0">
                <a:latin typeface="Geneva" charset="0"/>
              </a:rPr>
              <a:t>Each controller includes three bus ports, allowing up to 300 plant sensors per controller.</a:t>
            </a:r>
          </a:p>
          <a:p>
            <a:endParaRPr lang="en-US" sz="3900" dirty="0">
              <a:latin typeface="Geneva" charset="0"/>
            </a:endParaRPr>
          </a:p>
          <a:p>
            <a:r>
              <a:rPr lang="en-US" sz="3900" dirty="0">
                <a:latin typeface="Geneva" charset="0"/>
              </a:rPr>
              <a:t>The plant sensor uses a different protocol than other </a:t>
            </a:r>
            <a:r>
              <a:rPr lang="en-US" sz="3900" dirty="0" err="1">
                <a:latin typeface="Geneva" charset="0"/>
              </a:rPr>
              <a:t>Sensiplicity</a:t>
            </a:r>
            <a:r>
              <a:rPr lang="en-US" sz="3900" dirty="0">
                <a:latin typeface="Geneva" charset="0"/>
              </a:rPr>
              <a:t> devices, but both protocols are carried on a single </a:t>
            </a:r>
            <a:r>
              <a:rPr lang="en-US" sz="3900" dirty="0" smtClean="0">
                <a:latin typeface="Geneva" charset="0"/>
              </a:rPr>
              <a:t>cable</a:t>
            </a:r>
            <a:r>
              <a:rPr lang="en-US" sz="3900" dirty="0">
                <a:latin typeface="Geneva" charset="0"/>
              </a:rPr>
              <a:t>, allowing all sensor varieties to be connected to a common bus.</a:t>
            </a:r>
          </a:p>
          <a:p>
            <a:endParaRPr lang="en-US" sz="3900" dirty="0"/>
          </a:p>
        </p:txBody>
      </p:sp>
      <p:sp>
        <p:nvSpPr>
          <p:cNvPr id="15363" name="Rectangle 189"/>
          <p:cNvSpPr>
            <a:spLocks noChangeArrowheads="1"/>
          </p:cNvSpPr>
          <p:nvPr/>
        </p:nvSpPr>
        <p:spPr bwMode="auto">
          <a:xfrm>
            <a:off x="20226338" y="27127200"/>
            <a:ext cx="17797462" cy="11277600"/>
          </a:xfrm>
          <a:prstGeom prst="rect">
            <a:avLst/>
          </a:prstGeom>
          <a:solidFill>
            <a:schemeClr val="bg1"/>
          </a:solidFill>
          <a:ln w="63500">
            <a:solidFill>
              <a:srgbClr val="DA4C02"/>
            </a:solidFill>
            <a:round/>
            <a:headEnd/>
            <a:tailEnd/>
          </a:ln>
        </p:spPr>
        <p:txBody>
          <a:bodyPr lIns="365762" tIns="91440" rIns="365762"/>
          <a:lstStyle/>
          <a:p>
            <a:pPr algn="ctr" eaLnBrk="1" hangingPunct="1"/>
            <a:r>
              <a:rPr lang="en-US" sz="6500" b="1" dirty="0" smtClean="0">
                <a:solidFill>
                  <a:srgbClr val="000000"/>
                </a:solidFill>
                <a:latin typeface="Geneva" charset="0"/>
              </a:rPr>
              <a:t>Temperature Sensor</a:t>
            </a:r>
            <a:endParaRPr lang="en-US" sz="5100" b="1" dirty="0">
              <a:solidFill>
                <a:srgbClr val="000000"/>
              </a:solidFill>
              <a:latin typeface="Geneva" charset="0"/>
            </a:endParaRPr>
          </a:p>
          <a:p>
            <a:pPr eaLnBrk="1" hangingPunct="1"/>
            <a:r>
              <a:rPr lang="en-US" sz="5100" b="1" dirty="0">
                <a:solidFill>
                  <a:srgbClr val="000000"/>
                </a:solidFill>
                <a:latin typeface="Geneva" charset="0"/>
              </a:rPr>
              <a:t>Temperature Sensors</a:t>
            </a:r>
          </a:p>
          <a:p>
            <a:pPr eaLnBrk="1" hangingPunct="1"/>
            <a:r>
              <a:rPr lang="en-US" sz="3900" dirty="0">
                <a:solidFill>
                  <a:srgbClr val="000000"/>
                </a:solidFill>
                <a:latin typeface="Geneva" charset="0"/>
              </a:rPr>
              <a:t>Designed for monitoring </a:t>
            </a:r>
            <a:r>
              <a:rPr lang="en-US" sz="3900" dirty="0" smtClean="0">
                <a:solidFill>
                  <a:srgbClr val="000000"/>
                </a:solidFill>
                <a:latin typeface="Geneva" charset="0"/>
              </a:rPr>
              <a:t>temperature </a:t>
            </a:r>
            <a:r>
              <a:rPr lang="en-US" sz="3900" dirty="0" smtClean="0">
                <a:solidFill>
                  <a:srgbClr val="000000"/>
                </a:solidFill>
                <a:latin typeface="Geneva" charset="0"/>
              </a:rPr>
              <a:t>in a growth environment of a green house, growth chamber, field, or any temperature controlled unit like cold rooms , freezers and </a:t>
            </a:r>
            <a:r>
              <a:rPr lang="en-US" sz="3900" dirty="0" smtClean="0">
                <a:solidFill>
                  <a:srgbClr val="000000"/>
                </a:solidFill>
                <a:latin typeface="Geneva" charset="0"/>
              </a:rPr>
              <a:t>refrigerators, </a:t>
            </a:r>
            <a:r>
              <a:rPr lang="en-US" sz="3900" dirty="0">
                <a:solidFill>
                  <a:srgbClr val="000000"/>
                </a:solidFill>
                <a:latin typeface="Geneva" charset="0"/>
              </a:rPr>
              <a:t>the </a:t>
            </a:r>
            <a:r>
              <a:rPr lang="en-US" sz="3900" dirty="0" err="1">
                <a:solidFill>
                  <a:srgbClr val="000000"/>
                </a:solidFill>
                <a:latin typeface="Geneva" charset="0"/>
              </a:rPr>
              <a:t>Sensiplicity</a:t>
            </a:r>
            <a:r>
              <a:rPr lang="en-US" sz="3900" dirty="0">
                <a:solidFill>
                  <a:srgbClr val="000000"/>
                </a:solidFill>
                <a:latin typeface="Geneva" charset="0"/>
              </a:rPr>
              <a:t> system includes two types of temperature sensors. The inexpensive variety uses a semiconductor thermometer, and has an operating range of -40C to 75C, </a:t>
            </a:r>
            <a:r>
              <a:rPr lang="en-US" sz="3900" dirty="0" smtClean="0">
                <a:solidFill>
                  <a:srgbClr val="000000"/>
                </a:solidFill>
                <a:latin typeface="Geneva" charset="0"/>
              </a:rPr>
              <a:t>and  type-K thermocouple  sensor  for monitoring extreme </a:t>
            </a:r>
            <a:r>
              <a:rPr lang="en-US" sz="3900" dirty="0">
                <a:solidFill>
                  <a:srgbClr val="000000"/>
                </a:solidFill>
                <a:latin typeface="Geneva" charset="0"/>
              </a:rPr>
              <a:t>temperatures, such as -</a:t>
            </a:r>
            <a:r>
              <a:rPr lang="en-US" sz="3900" dirty="0" smtClean="0">
                <a:solidFill>
                  <a:srgbClr val="000000"/>
                </a:solidFill>
                <a:latin typeface="Geneva" charset="0"/>
              </a:rPr>
              <a:t>80C freezers.</a:t>
            </a:r>
            <a:endParaRPr lang="en-US" sz="3900" dirty="0">
              <a:solidFill>
                <a:srgbClr val="000000"/>
              </a:solidFill>
              <a:latin typeface="Geneva" charset="0"/>
            </a:endParaRPr>
          </a:p>
          <a:p>
            <a:pPr eaLnBrk="1" hangingPunct="1"/>
            <a:endParaRPr lang="en-US" sz="3900" dirty="0">
              <a:solidFill>
                <a:srgbClr val="000000"/>
              </a:solidFill>
              <a:latin typeface="Geneva" charset="0"/>
            </a:endParaRPr>
          </a:p>
          <a:p>
            <a:pPr eaLnBrk="1" hangingPunct="1"/>
            <a:r>
              <a:rPr lang="en-US" sz="5100" b="1" dirty="0">
                <a:solidFill>
                  <a:srgbClr val="000000"/>
                </a:solidFill>
                <a:latin typeface="Geneva" charset="0"/>
              </a:rPr>
              <a:t>Emergency Switch</a:t>
            </a:r>
          </a:p>
          <a:p>
            <a:pPr eaLnBrk="1" hangingPunct="1"/>
            <a:r>
              <a:rPr lang="en-US" sz="3900" dirty="0" smtClean="0">
                <a:solidFill>
                  <a:srgbClr val="000000"/>
                </a:solidFill>
                <a:latin typeface="Geneva" charset="0"/>
              </a:rPr>
              <a:t>In cold rooms and freezer cabinets,  there is </a:t>
            </a:r>
            <a:r>
              <a:rPr lang="en-US" sz="3900" dirty="0">
                <a:solidFill>
                  <a:srgbClr val="000000"/>
                </a:solidFill>
                <a:latin typeface="Geneva" charset="0"/>
              </a:rPr>
              <a:t>a serious </a:t>
            </a:r>
            <a:r>
              <a:rPr lang="en-US" sz="3900" dirty="0" smtClean="0">
                <a:solidFill>
                  <a:srgbClr val="000000"/>
                </a:solidFill>
                <a:latin typeface="Geneva" charset="0"/>
              </a:rPr>
              <a:t>risk of </a:t>
            </a:r>
            <a:r>
              <a:rPr lang="en-US" sz="3900" dirty="0">
                <a:solidFill>
                  <a:srgbClr val="000000"/>
                </a:solidFill>
                <a:latin typeface="Geneva" charset="0"/>
              </a:rPr>
              <a:t>f</a:t>
            </a:r>
            <a:r>
              <a:rPr lang="en-US" sz="3900" dirty="0" smtClean="0">
                <a:solidFill>
                  <a:srgbClr val="000000"/>
                </a:solidFill>
                <a:latin typeface="Geneva" charset="0"/>
              </a:rPr>
              <a:t>reezer </a:t>
            </a:r>
            <a:r>
              <a:rPr lang="en-US" sz="3900" dirty="0">
                <a:solidFill>
                  <a:srgbClr val="000000"/>
                </a:solidFill>
                <a:latin typeface="Geneva" charset="0"/>
              </a:rPr>
              <a:t>entrapment  </a:t>
            </a:r>
            <a:r>
              <a:rPr lang="en-US" sz="3900" dirty="0" smtClean="0">
                <a:solidFill>
                  <a:srgbClr val="000000"/>
                </a:solidFill>
                <a:latin typeface="Geneva" charset="0"/>
              </a:rPr>
              <a:t>or personnel working in them and </a:t>
            </a:r>
            <a:r>
              <a:rPr lang="en-US" sz="3900" dirty="0">
                <a:solidFill>
                  <a:srgbClr val="000000"/>
                </a:solidFill>
                <a:latin typeface="Geneva" charset="0"/>
              </a:rPr>
              <a:t>simple buzzer alarms are easy to overlook in a noisy lab environment. </a:t>
            </a:r>
            <a:r>
              <a:rPr lang="en-US" sz="3900" dirty="0" smtClean="0">
                <a:solidFill>
                  <a:srgbClr val="000000"/>
                </a:solidFill>
                <a:latin typeface="Geneva" charset="0"/>
              </a:rPr>
              <a:t>As an option and  upon appropriate configuration, the </a:t>
            </a:r>
            <a:r>
              <a:rPr lang="en-US" sz="3900" dirty="0" err="1">
                <a:solidFill>
                  <a:srgbClr val="000000"/>
                </a:solidFill>
                <a:latin typeface="Geneva" charset="0"/>
              </a:rPr>
              <a:t>Sensiplicity</a:t>
            </a:r>
            <a:r>
              <a:rPr lang="en-US" sz="3900" dirty="0">
                <a:solidFill>
                  <a:srgbClr val="000000"/>
                </a:solidFill>
                <a:latin typeface="Geneva" charset="0"/>
              </a:rPr>
              <a:t> system includes an emergency alarm switch that, when activated, sends text messages and emails to designated emergency contacts.</a:t>
            </a:r>
          </a:p>
          <a:p>
            <a:pPr eaLnBrk="1" hangingPunct="1"/>
            <a:endParaRPr lang="en-US" sz="5100" b="1" dirty="0">
              <a:solidFill>
                <a:srgbClr val="000000"/>
              </a:solidFill>
              <a:latin typeface="Geneva" charset="0"/>
            </a:endParaRPr>
          </a:p>
        </p:txBody>
      </p:sp>
      <p:sp>
        <p:nvSpPr>
          <p:cNvPr id="15364" name="Text Box 2"/>
          <p:cNvSpPr txBox="1">
            <a:spLocks noChangeArrowheads="1"/>
          </p:cNvSpPr>
          <p:nvPr/>
        </p:nvSpPr>
        <p:spPr bwMode="auto">
          <a:xfrm>
            <a:off x="4800600" y="838200"/>
            <a:ext cx="27203400" cy="4640222"/>
          </a:xfrm>
          <a:prstGeom prst="rect">
            <a:avLst/>
          </a:prstGeom>
          <a:noFill/>
          <a:ln w="9525">
            <a:noFill/>
            <a:miter lim="800000"/>
            <a:headEnd/>
            <a:tailEnd/>
          </a:ln>
        </p:spPr>
        <p:txBody>
          <a:bodyPr wrap="square" lIns="370060" tIns="185028" rIns="370060" bIns="185028">
            <a:spAutoFit/>
          </a:bodyPr>
          <a:lstStyle/>
          <a:p>
            <a:pPr algn="ctr" defTabSz="3700463">
              <a:spcBef>
                <a:spcPct val="50000"/>
              </a:spcBef>
            </a:pPr>
            <a:r>
              <a:rPr lang="en-US" sz="8400" b="1" dirty="0" err="1" smtClean="0">
                <a:latin typeface="Geneva" charset="0"/>
              </a:rPr>
              <a:t>Sensiplicity</a:t>
            </a:r>
            <a:r>
              <a:rPr lang="en-US" sz="8400" b="1" dirty="0" smtClean="0">
                <a:latin typeface="Geneva" charset="0"/>
              </a:rPr>
              <a:t> </a:t>
            </a:r>
            <a:r>
              <a:rPr lang="en-US" sz="8400" b="1" dirty="0" smtClean="0">
                <a:latin typeface="Geneva" charset="0"/>
              </a:rPr>
              <a:t>Sensor </a:t>
            </a:r>
            <a:r>
              <a:rPr lang="en-US" sz="8400" b="1" dirty="0">
                <a:latin typeface="Geneva" charset="0"/>
              </a:rPr>
              <a:t>System</a:t>
            </a:r>
            <a:endParaRPr lang="en-US" sz="5900" dirty="0">
              <a:latin typeface="Geneva" charset="0"/>
            </a:endParaRPr>
          </a:p>
          <a:p>
            <a:pPr algn="ctr" defTabSz="3700463">
              <a:lnSpc>
                <a:spcPct val="50000"/>
              </a:lnSpc>
              <a:spcBef>
                <a:spcPct val="50000"/>
              </a:spcBef>
            </a:pPr>
            <a:r>
              <a:rPr lang="en-US" sz="5100" dirty="0">
                <a:latin typeface="Geneva" charset="0"/>
              </a:rPr>
              <a:t>Nick </a:t>
            </a:r>
            <a:r>
              <a:rPr lang="en-US" sz="5100" dirty="0" smtClean="0">
                <a:latin typeface="Geneva" charset="0"/>
              </a:rPr>
              <a:t>Ames</a:t>
            </a:r>
            <a:r>
              <a:rPr lang="en-US" sz="5100" baseline="30000" dirty="0" smtClean="0">
                <a:latin typeface="Geneva" charset="0"/>
              </a:rPr>
              <a:t>1,2</a:t>
            </a:r>
            <a:r>
              <a:rPr lang="en-US" sz="5100" dirty="0" smtClean="0">
                <a:latin typeface="Geneva" charset="0"/>
              </a:rPr>
              <a:t>, </a:t>
            </a:r>
            <a:r>
              <a:rPr lang="en-US" sz="5100" dirty="0">
                <a:latin typeface="Geneva" charset="0"/>
              </a:rPr>
              <a:t>Christopher M. </a:t>
            </a:r>
            <a:r>
              <a:rPr lang="en-US" sz="5100" dirty="0" smtClean="0">
                <a:latin typeface="Geneva" charset="0"/>
              </a:rPr>
              <a:t>Sullivan</a:t>
            </a:r>
            <a:r>
              <a:rPr lang="en-US" sz="5100" baseline="30000" dirty="0" smtClean="0">
                <a:latin typeface="Geneva" charset="0"/>
              </a:rPr>
              <a:t>2</a:t>
            </a:r>
            <a:r>
              <a:rPr lang="en-US" sz="5100" dirty="0" smtClean="0">
                <a:latin typeface="Geneva" charset="0"/>
              </a:rPr>
              <a:t>, </a:t>
            </a:r>
            <a:r>
              <a:rPr lang="en-US" sz="5100" dirty="0">
                <a:latin typeface="Geneva" charset="0"/>
              </a:rPr>
              <a:t>Eli </a:t>
            </a:r>
            <a:r>
              <a:rPr lang="en-US" sz="5100" dirty="0" smtClean="0">
                <a:latin typeface="Geneva" charset="0"/>
              </a:rPr>
              <a:t>Perez</a:t>
            </a:r>
            <a:r>
              <a:rPr lang="en-US" sz="5100" baseline="30000" dirty="0" smtClean="0">
                <a:latin typeface="Geneva" charset="0"/>
              </a:rPr>
              <a:t>1</a:t>
            </a:r>
            <a:endParaRPr lang="en-US" sz="5100" dirty="0">
              <a:latin typeface="Geneva" charset="0"/>
            </a:endParaRPr>
          </a:p>
          <a:p>
            <a:pPr algn="ctr" defTabSz="3700463">
              <a:lnSpc>
                <a:spcPct val="50000"/>
              </a:lnSpc>
              <a:spcBef>
                <a:spcPct val="50000"/>
              </a:spcBef>
            </a:pPr>
            <a:r>
              <a:rPr lang="en-US" sz="5100" dirty="0">
                <a:latin typeface="Geneva" charset="0"/>
              </a:rPr>
              <a:t>Austin </a:t>
            </a:r>
            <a:r>
              <a:rPr lang="en-US" sz="5100" dirty="0" smtClean="0">
                <a:latin typeface="Geneva" charset="0"/>
              </a:rPr>
              <a:t>Meier</a:t>
            </a:r>
            <a:r>
              <a:rPr lang="en-US" sz="5100" baseline="30000" dirty="0" smtClean="0">
                <a:latin typeface="Geneva" charset="0"/>
              </a:rPr>
              <a:t>1</a:t>
            </a:r>
            <a:r>
              <a:rPr lang="en-US" sz="5100" dirty="0" smtClean="0">
                <a:latin typeface="Geneva" charset="0"/>
              </a:rPr>
              <a:t>, </a:t>
            </a:r>
            <a:r>
              <a:rPr lang="en-US" sz="5100" dirty="0" smtClean="0">
                <a:latin typeface="Geneva" charset="0"/>
              </a:rPr>
              <a:t>Justin </a:t>
            </a:r>
            <a:r>
              <a:rPr lang="en-US" sz="5100" dirty="0" smtClean="0">
                <a:latin typeface="Geneva" charset="0"/>
              </a:rPr>
              <a:t>Elser</a:t>
            </a:r>
            <a:r>
              <a:rPr lang="en-US" sz="5100" baseline="30000" dirty="0" smtClean="0">
                <a:latin typeface="Geneva" charset="0"/>
              </a:rPr>
              <a:t>1</a:t>
            </a:r>
            <a:r>
              <a:rPr lang="en-US" sz="5100" dirty="0" smtClean="0">
                <a:latin typeface="Geneva" charset="0"/>
              </a:rPr>
              <a:t>, </a:t>
            </a:r>
            <a:r>
              <a:rPr lang="en-US" sz="5100" dirty="0">
                <a:latin typeface="Geneva" charset="0"/>
              </a:rPr>
              <a:t>Felipe </a:t>
            </a:r>
            <a:r>
              <a:rPr lang="en-US" sz="5100" dirty="0" smtClean="0">
                <a:latin typeface="Geneva" charset="0"/>
              </a:rPr>
              <a:t>Arredondo</a:t>
            </a:r>
            <a:r>
              <a:rPr lang="en-US" sz="5100" baseline="30000" dirty="0" smtClean="0">
                <a:latin typeface="Geneva" charset="0"/>
              </a:rPr>
              <a:t>1</a:t>
            </a:r>
            <a:r>
              <a:rPr lang="en-US" sz="5100" dirty="0" smtClean="0">
                <a:latin typeface="Geneva" charset="0"/>
              </a:rPr>
              <a:t>, </a:t>
            </a:r>
            <a:r>
              <a:rPr lang="en-US" sz="5100" dirty="0">
                <a:latin typeface="Geneva" charset="0"/>
              </a:rPr>
              <a:t>Brett M. </a:t>
            </a:r>
            <a:r>
              <a:rPr lang="en-US" sz="5100" dirty="0" smtClean="0">
                <a:latin typeface="Geneva" charset="0"/>
              </a:rPr>
              <a:t>Tyler</a:t>
            </a:r>
            <a:r>
              <a:rPr lang="en-US" sz="5100" baseline="30000" dirty="0" smtClean="0">
                <a:latin typeface="Geneva" charset="0"/>
              </a:rPr>
              <a:t>1,2</a:t>
            </a:r>
            <a:r>
              <a:rPr lang="en-US" sz="5100" dirty="0" smtClean="0">
                <a:latin typeface="Geneva" charset="0"/>
              </a:rPr>
              <a:t>, </a:t>
            </a:r>
            <a:r>
              <a:rPr lang="en-US" sz="5100" dirty="0" err="1">
                <a:latin typeface="Geneva" charset="0"/>
              </a:rPr>
              <a:t>Pankaj</a:t>
            </a:r>
            <a:r>
              <a:rPr lang="en-US" sz="5100" dirty="0">
                <a:latin typeface="Geneva" charset="0"/>
              </a:rPr>
              <a:t> </a:t>
            </a:r>
            <a:r>
              <a:rPr lang="en-US" sz="5100" dirty="0" smtClean="0">
                <a:latin typeface="Geneva" charset="0"/>
              </a:rPr>
              <a:t>Jaiswal</a:t>
            </a:r>
            <a:r>
              <a:rPr lang="en-US" sz="5100" baseline="30000" dirty="0" smtClean="0">
                <a:latin typeface="Geneva" charset="0"/>
              </a:rPr>
              <a:t>1</a:t>
            </a:r>
            <a:endParaRPr lang="en-US" sz="5100" dirty="0" smtClean="0">
              <a:latin typeface="Geneva" charset="0"/>
            </a:endParaRPr>
          </a:p>
          <a:p>
            <a:pPr algn="ctr" defTabSz="3700463">
              <a:lnSpc>
                <a:spcPct val="50000"/>
              </a:lnSpc>
              <a:spcBef>
                <a:spcPct val="50000"/>
              </a:spcBef>
            </a:pPr>
            <a:r>
              <a:rPr lang="en-US" sz="3600" baseline="30000" dirty="0"/>
              <a:t>1</a:t>
            </a:r>
            <a:r>
              <a:rPr lang="en-US" sz="3600" dirty="0"/>
              <a:t>Department of Botany and Plant  </a:t>
            </a:r>
            <a:r>
              <a:rPr lang="en-US" sz="3600" dirty="0" smtClean="0"/>
              <a:t>Pathology; </a:t>
            </a:r>
            <a:r>
              <a:rPr lang="en-US" sz="3600" baseline="30000" dirty="0" smtClean="0"/>
              <a:t>2</a:t>
            </a:r>
            <a:r>
              <a:rPr lang="en-US" sz="3600" dirty="0" smtClean="0"/>
              <a:t> </a:t>
            </a:r>
            <a:r>
              <a:rPr lang="en-US" sz="3600" dirty="0"/>
              <a:t>Center for Genome Research and Biocomputing; Oregon State University</a:t>
            </a:r>
          </a:p>
          <a:p>
            <a:pPr algn="ctr" defTabSz="3700463">
              <a:lnSpc>
                <a:spcPct val="50000"/>
              </a:lnSpc>
              <a:spcBef>
                <a:spcPct val="50000"/>
              </a:spcBef>
            </a:pPr>
            <a:endParaRPr lang="en-US" sz="5100" dirty="0">
              <a:latin typeface="Geneva" charset="0"/>
            </a:endParaRPr>
          </a:p>
        </p:txBody>
      </p:sp>
      <p:pic>
        <p:nvPicPr>
          <p:cNvPr id="15365" name="Picture 293"/>
          <p:cNvPicPr>
            <a:picLocks noChangeAspect="1" noChangeArrowheads="1"/>
          </p:cNvPicPr>
          <p:nvPr/>
        </p:nvPicPr>
        <p:blipFill>
          <a:blip r:embed="rId3"/>
          <a:srcRect/>
          <a:stretch>
            <a:fillRect/>
          </a:stretch>
        </p:blipFill>
        <p:spPr bwMode="auto">
          <a:xfrm>
            <a:off x="32030988" y="749300"/>
            <a:ext cx="4087812" cy="3733800"/>
          </a:xfrm>
          <a:prstGeom prst="rect">
            <a:avLst/>
          </a:prstGeom>
          <a:noFill/>
          <a:ln w="9525">
            <a:noFill/>
            <a:miter lim="800000"/>
            <a:headEnd/>
            <a:tailEnd/>
          </a:ln>
        </p:spPr>
      </p:pic>
      <p:sp>
        <p:nvSpPr>
          <p:cNvPr id="15366" name="Rectangle 1"/>
          <p:cNvSpPr>
            <a:spLocks noChangeArrowheads="1"/>
          </p:cNvSpPr>
          <p:nvPr/>
        </p:nvSpPr>
        <p:spPr bwMode="auto">
          <a:xfrm>
            <a:off x="381000" y="5549900"/>
            <a:ext cx="19202400" cy="14643100"/>
          </a:xfrm>
          <a:prstGeom prst="rect">
            <a:avLst/>
          </a:prstGeom>
          <a:noFill/>
          <a:ln w="63500">
            <a:solidFill>
              <a:srgbClr val="DA4C02"/>
            </a:solidFill>
            <a:miter lim="800000"/>
            <a:headEnd/>
            <a:tailEnd/>
          </a:ln>
        </p:spPr>
        <p:txBody>
          <a:bodyPr lIns="365762" tIns="91440" rIns="365762"/>
          <a:lstStyle/>
          <a:p>
            <a:pPr algn="ctr"/>
            <a:r>
              <a:rPr lang="en-US" sz="6000" b="1" dirty="0">
                <a:latin typeface="Geneva" charset="0"/>
              </a:rPr>
              <a:t>Overview</a:t>
            </a:r>
          </a:p>
          <a:p>
            <a:r>
              <a:rPr lang="en-US" sz="3600" dirty="0" smtClean="0">
                <a:latin typeface="Geneva" charset="0"/>
              </a:rPr>
              <a:t>Designed and </a:t>
            </a:r>
            <a:r>
              <a:rPr lang="en-US" sz="3600" dirty="0" smtClean="0">
                <a:latin typeface="Geneva" charset="0"/>
              </a:rPr>
              <a:t>produced </a:t>
            </a:r>
            <a:r>
              <a:rPr lang="en-US" sz="3600" dirty="0" smtClean="0">
                <a:latin typeface="Geneva" charset="0"/>
              </a:rPr>
              <a:t>by </a:t>
            </a:r>
            <a:r>
              <a:rPr lang="en-US" sz="3600" dirty="0">
                <a:latin typeface="Geneva" charset="0"/>
              </a:rPr>
              <a:t>a</a:t>
            </a:r>
            <a:r>
              <a:rPr lang="en-US" sz="3600" dirty="0" smtClean="0">
                <a:latin typeface="Geneva" charset="0"/>
              </a:rPr>
              <a:t> </a:t>
            </a:r>
            <a:r>
              <a:rPr lang="en-US" sz="3600" dirty="0" smtClean="0">
                <a:latin typeface="Geneva" charset="0"/>
              </a:rPr>
              <a:t>team of researchers from </a:t>
            </a:r>
            <a:r>
              <a:rPr lang="en-US" sz="3600" dirty="0" smtClean="0">
                <a:latin typeface="Geneva" charset="0"/>
              </a:rPr>
              <a:t>OSU’s CGRB, the </a:t>
            </a:r>
            <a:r>
              <a:rPr lang="en-US" sz="3600" dirty="0" err="1">
                <a:latin typeface="Geneva" charset="0"/>
              </a:rPr>
              <a:t>Sensiplicity</a:t>
            </a:r>
            <a:r>
              <a:rPr lang="en-US" sz="3600" dirty="0">
                <a:latin typeface="Geneva" charset="0"/>
              </a:rPr>
              <a:t> sensor system is a low-cost solution for environmental </a:t>
            </a:r>
            <a:r>
              <a:rPr lang="en-US" sz="3600" dirty="0" smtClean="0">
                <a:latin typeface="Geneva" charset="0"/>
              </a:rPr>
              <a:t>and treatment monitoring</a:t>
            </a:r>
            <a:r>
              <a:rPr lang="en-US" sz="3600" dirty="0">
                <a:latin typeface="Geneva" charset="0"/>
              </a:rPr>
              <a:t>. It </a:t>
            </a:r>
            <a:r>
              <a:rPr lang="en-US" sz="3600" dirty="0" smtClean="0">
                <a:latin typeface="Geneva" charset="0"/>
              </a:rPr>
              <a:t>comes in the form </a:t>
            </a:r>
            <a:r>
              <a:rPr lang="en-US" sz="3600" dirty="0" smtClean="0">
                <a:latin typeface="Geneva" charset="0"/>
              </a:rPr>
              <a:t>of </a:t>
            </a:r>
            <a:r>
              <a:rPr lang="en-US" sz="3600" dirty="0" smtClean="0">
                <a:latin typeface="Geneva" charset="0"/>
              </a:rPr>
              <a:t>either a single device with an array of </a:t>
            </a:r>
            <a:r>
              <a:rPr lang="en-US" sz="3600" dirty="0" smtClean="0">
                <a:latin typeface="Geneva" charset="0"/>
              </a:rPr>
              <a:t>moisture</a:t>
            </a:r>
            <a:r>
              <a:rPr lang="en-US" sz="3600" dirty="0" smtClean="0">
                <a:latin typeface="Geneva" charset="0"/>
              </a:rPr>
              <a:t>, light and temperature </a:t>
            </a:r>
            <a:r>
              <a:rPr lang="en-US" sz="3600" dirty="0" smtClean="0">
                <a:latin typeface="Geneva" charset="0"/>
              </a:rPr>
              <a:t>sensors </a:t>
            </a:r>
            <a:r>
              <a:rPr lang="en-US" sz="3600" dirty="0" smtClean="0">
                <a:latin typeface="Geneva" charset="0"/>
              </a:rPr>
              <a:t>for </a:t>
            </a:r>
            <a:r>
              <a:rPr lang="en-US" sz="3600" dirty="0">
                <a:latin typeface="Geneva" charset="0"/>
              </a:rPr>
              <a:t>indoor </a:t>
            </a:r>
            <a:r>
              <a:rPr lang="en-US" sz="3600" dirty="0" smtClean="0">
                <a:latin typeface="Geneva" charset="0"/>
              </a:rPr>
              <a:t>and outdoor </a:t>
            </a:r>
            <a:r>
              <a:rPr lang="en-US" sz="3600" dirty="0" smtClean="0">
                <a:latin typeface="Geneva" charset="0"/>
              </a:rPr>
              <a:t>monitoring, </a:t>
            </a:r>
            <a:r>
              <a:rPr lang="en-US" sz="3600" dirty="0" smtClean="0">
                <a:latin typeface="Geneva" charset="0"/>
              </a:rPr>
              <a:t>or as individual </a:t>
            </a:r>
            <a:r>
              <a:rPr lang="en-US" sz="3600" dirty="0" smtClean="0">
                <a:latin typeface="Geneva" charset="0"/>
              </a:rPr>
              <a:t>sensors </a:t>
            </a:r>
            <a:r>
              <a:rPr lang="en-US" sz="3600" dirty="0">
                <a:latin typeface="Geneva" charset="0"/>
              </a:rPr>
              <a:t>and an </a:t>
            </a:r>
            <a:r>
              <a:rPr lang="en-US" sz="3600" dirty="0" smtClean="0">
                <a:latin typeface="Geneva" charset="0"/>
              </a:rPr>
              <a:t>optional emergency </a:t>
            </a:r>
            <a:r>
              <a:rPr lang="en-US" sz="3600" dirty="0">
                <a:latin typeface="Geneva" charset="0"/>
              </a:rPr>
              <a:t>alarm switch to prevent freezer entrapment. These sensors are designed for </a:t>
            </a:r>
            <a:r>
              <a:rPr lang="en-US" sz="3600" dirty="0" smtClean="0">
                <a:latin typeface="Geneva" charset="0"/>
              </a:rPr>
              <a:t>both </a:t>
            </a:r>
            <a:r>
              <a:rPr lang="en-US" sz="3600" dirty="0" smtClean="0">
                <a:latin typeface="Geneva" charset="0"/>
              </a:rPr>
              <a:t>small and large-scale </a:t>
            </a:r>
            <a:r>
              <a:rPr lang="en-US" sz="3600" dirty="0">
                <a:latin typeface="Geneva" charset="0"/>
              </a:rPr>
              <a:t>installations, and are connected with inexpensive </a:t>
            </a:r>
            <a:r>
              <a:rPr lang="en-US" sz="3600" dirty="0" smtClean="0">
                <a:latin typeface="Geneva" charset="0"/>
              </a:rPr>
              <a:t>cables and data management system that </a:t>
            </a:r>
            <a:r>
              <a:rPr lang="en-US" sz="3600" dirty="0">
                <a:latin typeface="Geneva" charset="0"/>
              </a:rPr>
              <a:t>provides an easy-to-use web interface. </a:t>
            </a:r>
          </a:p>
          <a:p>
            <a:pPr eaLnBrk="1" hangingPunct="1"/>
            <a:endParaRPr lang="en-US" sz="3600" dirty="0">
              <a:solidFill>
                <a:srgbClr val="000000"/>
              </a:solidFill>
              <a:latin typeface="Geneva" charset="0"/>
            </a:endParaRPr>
          </a:p>
          <a:p>
            <a:pPr eaLnBrk="1" hangingPunct="1"/>
            <a:r>
              <a:rPr lang="en-US" sz="4800" b="1" dirty="0">
                <a:solidFill>
                  <a:srgbClr val="000000"/>
                </a:solidFill>
                <a:latin typeface="Geneva" charset="0"/>
              </a:rPr>
              <a:t>Controller</a:t>
            </a:r>
          </a:p>
          <a:p>
            <a:pPr eaLnBrk="1" hangingPunct="1"/>
            <a:r>
              <a:rPr lang="en-US" sz="3600" dirty="0">
                <a:solidFill>
                  <a:srgbClr val="000000"/>
                </a:solidFill>
                <a:latin typeface="Geneva" charset="0"/>
              </a:rPr>
              <a:t>Data from </a:t>
            </a:r>
            <a:r>
              <a:rPr lang="en-US" sz="3600" dirty="0" err="1">
                <a:solidFill>
                  <a:srgbClr val="000000"/>
                </a:solidFill>
                <a:latin typeface="Geneva" charset="0"/>
              </a:rPr>
              <a:t>Sensiplicity</a:t>
            </a:r>
            <a:r>
              <a:rPr lang="en-US" sz="3600" dirty="0">
                <a:solidFill>
                  <a:srgbClr val="000000"/>
                </a:solidFill>
                <a:latin typeface="Geneva" charset="0"/>
              </a:rPr>
              <a:t> sensors is captured by a small control </a:t>
            </a:r>
            <a:r>
              <a:rPr lang="en-US" sz="3600" dirty="0" err="1" smtClean="0">
                <a:solidFill>
                  <a:srgbClr val="000000"/>
                </a:solidFill>
                <a:latin typeface="Geneva" charset="0"/>
              </a:rPr>
              <a:t>box.The</a:t>
            </a:r>
            <a:r>
              <a:rPr lang="en-US" sz="3600" dirty="0" smtClean="0">
                <a:solidFill>
                  <a:srgbClr val="000000"/>
                </a:solidFill>
                <a:latin typeface="Geneva" charset="0"/>
              </a:rPr>
              <a:t> </a:t>
            </a:r>
            <a:r>
              <a:rPr lang="en-US" sz="3600" dirty="0">
                <a:solidFill>
                  <a:srgbClr val="000000"/>
                </a:solidFill>
                <a:latin typeface="Geneva" charset="0"/>
              </a:rPr>
              <a:t>controller includes a web interface for data download and sensor administration. Graphs, alert emails, and automatic data upload can be configured through the web interface. An LCD display on the front of the control box shows system status information</a:t>
            </a:r>
            <a:r>
              <a:rPr lang="en-US" sz="3600" dirty="0" smtClean="0">
                <a:solidFill>
                  <a:srgbClr val="000000"/>
                </a:solidFill>
                <a:latin typeface="Geneva" charset="0"/>
              </a:rPr>
              <a:t>.</a:t>
            </a:r>
            <a:endParaRPr lang="en-US" sz="3600" dirty="0">
              <a:solidFill>
                <a:srgbClr val="000000"/>
              </a:solidFill>
              <a:latin typeface="Geneva" charset="0"/>
            </a:endParaRPr>
          </a:p>
          <a:p>
            <a:pPr eaLnBrk="1" hangingPunct="1"/>
            <a:endParaRPr lang="en-US" sz="3600" b="1" dirty="0">
              <a:solidFill>
                <a:srgbClr val="000000"/>
              </a:solidFill>
              <a:latin typeface="Geneva" charset="0"/>
            </a:endParaRPr>
          </a:p>
          <a:p>
            <a:pPr eaLnBrk="1" hangingPunct="1"/>
            <a:r>
              <a:rPr lang="en-US" sz="4800" b="1" dirty="0">
                <a:solidFill>
                  <a:srgbClr val="000000"/>
                </a:solidFill>
                <a:latin typeface="Geneva" charset="0"/>
              </a:rPr>
              <a:t>Cost</a:t>
            </a:r>
            <a:endParaRPr lang="en-US" sz="3600" dirty="0">
              <a:solidFill>
                <a:srgbClr val="000000"/>
              </a:solidFill>
              <a:latin typeface="Geneva" charset="0"/>
            </a:endParaRPr>
          </a:p>
          <a:p>
            <a:pPr eaLnBrk="1" hangingPunct="1"/>
            <a:r>
              <a:rPr lang="en-US" sz="3600" dirty="0">
                <a:solidFill>
                  <a:srgbClr val="000000"/>
                </a:solidFill>
                <a:latin typeface="Geneva" charset="0"/>
              </a:rPr>
              <a:t>We aim to make the </a:t>
            </a:r>
            <a:r>
              <a:rPr lang="en-US" sz="3600" dirty="0" err="1">
                <a:solidFill>
                  <a:srgbClr val="000000"/>
                </a:solidFill>
                <a:latin typeface="Geneva" charset="0"/>
              </a:rPr>
              <a:t>Sensiplicity</a:t>
            </a:r>
            <a:r>
              <a:rPr lang="en-US" sz="3600" dirty="0">
                <a:solidFill>
                  <a:srgbClr val="000000"/>
                </a:solidFill>
                <a:latin typeface="Geneva" charset="0"/>
              </a:rPr>
              <a:t> system as economical as possible, with target prices of $25 per soil sensor, $50 per controller, </a:t>
            </a:r>
            <a:r>
              <a:rPr lang="en-US" sz="3600" dirty="0" smtClean="0">
                <a:solidFill>
                  <a:srgbClr val="000000"/>
                </a:solidFill>
                <a:latin typeface="Geneva" charset="0"/>
              </a:rPr>
              <a:t>$10 </a:t>
            </a:r>
            <a:r>
              <a:rPr lang="en-US" sz="3600" dirty="0">
                <a:solidFill>
                  <a:srgbClr val="000000"/>
                </a:solidFill>
                <a:latin typeface="Geneva" charset="0"/>
              </a:rPr>
              <a:t>per temperature </a:t>
            </a:r>
            <a:r>
              <a:rPr lang="en-US" sz="3600" dirty="0" smtClean="0">
                <a:solidFill>
                  <a:srgbClr val="000000"/>
                </a:solidFill>
                <a:latin typeface="Geneva" charset="0"/>
              </a:rPr>
              <a:t>sensor and installation and maintenance costs. </a:t>
            </a:r>
            <a:r>
              <a:rPr lang="en-US" sz="3600" dirty="0">
                <a:solidFill>
                  <a:srgbClr val="000000"/>
                </a:solidFill>
                <a:latin typeface="Geneva" charset="0"/>
              </a:rPr>
              <a:t>Low prices enable new research opportunities, such as instrumenting an entire greenhouse, growth chamber, or field </a:t>
            </a:r>
            <a:r>
              <a:rPr lang="en-US" sz="3600" dirty="0" smtClean="0">
                <a:solidFill>
                  <a:srgbClr val="000000"/>
                </a:solidFill>
                <a:latin typeface="Geneva" charset="0"/>
              </a:rPr>
              <a:t>with multiple sensors for </a:t>
            </a:r>
            <a:r>
              <a:rPr lang="en-US" sz="3600" dirty="0">
                <a:solidFill>
                  <a:srgbClr val="000000"/>
                </a:solidFill>
                <a:latin typeface="Geneva" charset="0"/>
              </a:rPr>
              <a:t>the same cost as a single sensor from our </a:t>
            </a:r>
            <a:r>
              <a:rPr lang="en-US" sz="3600" dirty="0" smtClean="0">
                <a:solidFill>
                  <a:srgbClr val="000000"/>
                </a:solidFill>
                <a:latin typeface="Geneva" charset="0"/>
              </a:rPr>
              <a:t>competitors but with a big advantage of gathering data from multiple sensors at the same time and on the fly with a  per second resolution. Thus avoiding hand held device-based data collection and manual  labor.</a:t>
            </a:r>
            <a:endParaRPr lang="en-US" sz="3600" dirty="0">
              <a:solidFill>
                <a:srgbClr val="000000"/>
              </a:solidFill>
              <a:latin typeface="Geneva" charset="0"/>
            </a:endParaRPr>
          </a:p>
        </p:txBody>
      </p:sp>
      <p:pic>
        <p:nvPicPr>
          <p:cNvPr id="15367" name="Picture 4" descr="Sensiplicity_v4.2.png"/>
          <p:cNvPicPr>
            <a:picLocks noChangeAspect="1"/>
          </p:cNvPicPr>
          <p:nvPr/>
        </p:nvPicPr>
        <p:blipFill>
          <a:blip r:embed="rId4"/>
          <a:srcRect/>
          <a:stretch>
            <a:fillRect/>
          </a:stretch>
        </p:blipFill>
        <p:spPr bwMode="auto">
          <a:xfrm>
            <a:off x="2057400" y="749300"/>
            <a:ext cx="2895600" cy="4084638"/>
          </a:xfrm>
          <a:prstGeom prst="rect">
            <a:avLst/>
          </a:prstGeom>
          <a:noFill/>
          <a:ln w="9525">
            <a:noFill/>
            <a:miter lim="800000"/>
            <a:headEnd/>
            <a:tailEnd/>
          </a:ln>
        </p:spPr>
      </p:pic>
      <p:grpSp>
        <p:nvGrpSpPr>
          <p:cNvPr id="15368" name="Group 2"/>
          <p:cNvGrpSpPr>
            <a:grpSpLocks/>
          </p:cNvGrpSpPr>
          <p:nvPr/>
        </p:nvGrpSpPr>
        <p:grpSpPr bwMode="auto">
          <a:xfrm>
            <a:off x="20269200" y="18669000"/>
            <a:ext cx="17753013" cy="7924800"/>
            <a:chOff x="20315238" y="16535400"/>
            <a:chExt cx="17753012" cy="7924800"/>
          </a:xfrm>
        </p:grpSpPr>
        <p:sp>
          <p:nvSpPr>
            <p:cNvPr id="15380" name="Rectangle 16"/>
            <p:cNvSpPr>
              <a:spLocks noChangeArrowheads="1"/>
            </p:cNvSpPr>
            <p:nvPr/>
          </p:nvSpPr>
          <p:spPr bwMode="auto">
            <a:xfrm>
              <a:off x="20315238" y="16535400"/>
              <a:ext cx="17753012" cy="7924800"/>
            </a:xfrm>
            <a:prstGeom prst="rect">
              <a:avLst/>
            </a:prstGeom>
            <a:solidFill>
              <a:schemeClr val="bg1"/>
            </a:solidFill>
            <a:ln w="63500">
              <a:solidFill>
                <a:srgbClr val="DA4C02"/>
              </a:solidFill>
              <a:round/>
              <a:headEnd/>
              <a:tailEnd/>
            </a:ln>
          </p:spPr>
          <p:txBody>
            <a:bodyPr/>
            <a:lstStyle/>
            <a:p>
              <a:pPr defTabSz="912813"/>
              <a:endParaRPr lang="en-US" sz="2400"/>
            </a:p>
          </p:txBody>
        </p:sp>
        <p:pic>
          <p:nvPicPr>
            <p:cNvPr id="15381" name="Picture 6"/>
            <p:cNvPicPr>
              <a:picLocks noChangeAspect="1"/>
            </p:cNvPicPr>
            <p:nvPr/>
          </p:nvPicPr>
          <p:blipFill>
            <a:blip r:embed="rId5"/>
            <a:srcRect/>
            <a:stretch>
              <a:fillRect/>
            </a:stretch>
          </p:blipFill>
          <p:spPr bwMode="auto">
            <a:xfrm>
              <a:off x="20691475" y="17621250"/>
              <a:ext cx="17000538" cy="4883150"/>
            </a:xfrm>
            <a:prstGeom prst="rect">
              <a:avLst/>
            </a:prstGeom>
            <a:noFill/>
            <a:ln w="9525">
              <a:noFill/>
              <a:miter lim="800000"/>
              <a:headEnd/>
              <a:tailEnd/>
            </a:ln>
          </p:spPr>
        </p:pic>
        <p:sp>
          <p:nvSpPr>
            <p:cNvPr id="8" name="TextBox 7"/>
            <p:cNvSpPr txBox="1"/>
            <p:nvPr/>
          </p:nvSpPr>
          <p:spPr>
            <a:xfrm>
              <a:off x="21436013" y="23198138"/>
              <a:ext cx="15467012" cy="708025"/>
            </a:xfrm>
            <a:prstGeom prst="rect">
              <a:avLst/>
            </a:prstGeom>
            <a:noFill/>
          </p:spPr>
          <p:txBody>
            <a:bodyPr>
              <a:spAutoFit/>
            </a:bodyPr>
            <a:lstStyle/>
            <a:p>
              <a:pPr algn="ctr">
                <a:defRPr/>
              </a:pPr>
              <a:r>
                <a:rPr lang="en-US" sz="3999" b="1" dirty="0">
                  <a:latin typeface="Geneva"/>
                </a:rPr>
                <a:t>System Diagram</a:t>
              </a:r>
            </a:p>
          </p:txBody>
        </p:sp>
      </p:grpSp>
      <p:grpSp>
        <p:nvGrpSpPr>
          <p:cNvPr id="2" name="Group 1"/>
          <p:cNvGrpSpPr/>
          <p:nvPr/>
        </p:nvGrpSpPr>
        <p:grpSpPr>
          <a:xfrm>
            <a:off x="381000" y="20466050"/>
            <a:ext cx="19202400" cy="10471150"/>
            <a:chOff x="315913" y="19888200"/>
            <a:chExt cx="19202400" cy="10471150"/>
          </a:xfrm>
        </p:grpSpPr>
        <p:sp>
          <p:nvSpPr>
            <p:cNvPr id="15361" name="Rectangle 13"/>
            <p:cNvSpPr>
              <a:spLocks noChangeArrowheads="1"/>
            </p:cNvSpPr>
            <p:nvPr/>
          </p:nvSpPr>
          <p:spPr bwMode="auto">
            <a:xfrm>
              <a:off x="315913" y="19888200"/>
              <a:ext cx="19202400" cy="10471150"/>
            </a:xfrm>
            <a:prstGeom prst="rect">
              <a:avLst/>
            </a:prstGeom>
            <a:solidFill>
              <a:schemeClr val="bg1"/>
            </a:solidFill>
            <a:ln w="63500">
              <a:solidFill>
                <a:srgbClr val="DA4C02"/>
              </a:solidFill>
              <a:round/>
              <a:headEnd/>
              <a:tailEnd/>
            </a:ln>
          </p:spPr>
          <p:txBody>
            <a:bodyPr/>
            <a:lstStyle/>
            <a:p>
              <a:pPr defTabSz="912813"/>
              <a:endParaRPr lang="en-US" sz="2400" dirty="0"/>
            </a:p>
          </p:txBody>
        </p:sp>
        <p:pic>
          <p:nvPicPr>
            <p:cNvPr id="15369" name="Picture 8"/>
            <p:cNvPicPr>
              <a:picLocks noChangeAspect="1"/>
            </p:cNvPicPr>
            <p:nvPr/>
          </p:nvPicPr>
          <p:blipFill>
            <a:blip r:embed="rId6"/>
            <a:srcRect/>
            <a:stretch>
              <a:fillRect/>
            </a:stretch>
          </p:blipFill>
          <p:spPr bwMode="auto">
            <a:xfrm>
              <a:off x="847725" y="25587325"/>
              <a:ext cx="4857750" cy="4037013"/>
            </a:xfrm>
            <a:prstGeom prst="rect">
              <a:avLst/>
            </a:prstGeom>
            <a:noFill/>
            <a:ln w="9525">
              <a:noFill/>
              <a:miter lim="800000"/>
              <a:headEnd/>
              <a:tailEnd/>
            </a:ln>
          </p:spPr>
        </p:pic>
        <p:pic>
          <p:nvPicPr>
            <p:cNvPr id="15370" name="Picture 9"/>
            <p:cNvPicPr>
              <a:picLocks noChangeAspect="1"/>
            </p:cNvPicPr>
            <p:nvPr/>
          </p:nvPicPr>
          <p:blipFill>
            <a:blip r:embed="rId7"/>
            <a:srcRect/>
            <a:stretch>
              <a:fillRect/>
            </a:stretch>
          </p:blipFill>
          <p:spPr bwMode="auto">
            <a:xfrm>
              <a:off x="847725" y="20386675"/>
              <a:ext cx="4857750" cy="4957763"/>
            </a:xfrm>
            <a:prstGeom prst="rect">
              <a:avLst/>
            </a:prstGeom>
            <a:noFill/>
            <a:ln w="9525">
              <a:noFill/>
              <a:miter lim="800000"/>
              <a:headEnd/>
              <a:tailEnd/>
            </a:ln>
          </p:spPr>
        </p:pic>
        <p:pic>
          <p:nvPicPr>
            <p:cNvPr id="15371" name="Picture 11"/>
            <p:cNvPicPr>
              <a:picLocks noChangeAspect="1"/>
            </p:cNvPicPr>
            <p:nvPr/>
          </p:nvPicPr>
          <p:blipFill>
            <a:blip r:embed="rId8"/>
            <a:srcRect/>
            <a:stretch>
              <a:fillRect/>
            </a:stretch>
          </p:blipFill>
          <p:spPr bwMode="auto">
            <a:xfrm>
              <a:off x="14206538" y="24790400"/>
              <a:ext cx="4857750" cy="4722813"/>
            </a:xfrm>
            <a:prstGeom prst="rect">
              <a:avLst/>
            </a:prstGeom>
            <a:noFill/>
            <a:ln w="9525">
              <a:noFill/>
              <a:miter lim="800000"/>
              <a:headEnd/>
              <a:tailEnd/>
            </a:ln>
          </p:spPr>
        </p:pic>
        <p:sp>
          <p:nvSpPr>
            <p:cNvPr id="13" name="Rectangle 12"/>
            <p:cNvSpPr/>
            <p:nvPr/>
          </p:nvSpPr>
          <p:spPr>
            <a:xfrm>
              <a:off x="4752975" y="28030488"/>
              <a:ext cx="10815638" cy="708025"/>
            </a:xfrm>
            <a:prstGeom prst="rect">
              <a:avLst/>
            </a:prstGeom>
          </p:spPr>
          <p:txBody>
            <a:bodyPr>
              <a:spAutoFit/>
            </a:bodyPr>
            <a:lstStyle/>
            <a:p>
              <a:pPr algn="ctr">
                <a:defRPr/>
              </a:pPr>
              <a:r>
                <a:rPr lang="en-US" sz="3999" b="1" dirty="0">
                  <a:solidFill>
                    <a:srgbClr val="000000"/>
                  </a:solidFill>
                  <a:latin typeface="Geneva"/>
                </a:rPr>
                <a:t>Web Management Interface</a:t>
              </a:r>
            </a:p>
          </p:txBody>
        </p:sp>
        <p:pic>
          <p:nvPicPr>
            <p:cNvPr id="15373" name="Picture 15"/>
            <p:cNvPicPr>
              <a:picLocks noChangeAspect="1"/>
            </p:cNvPicPr>
            <p:nvPr/>
          </p:nvPicPr>
          <p:blipFill>
            <a:blip r:embed="rId9"/>
            <a:srcRect/>
            <a:stretch>
              <a:fillRect/>
            </a:stretch>
          </p:blipFill>
          <p:spPr bwMode="auto">
            <a:xfrm>
              <a:off x="7588250" y="20569238"/>
              <a:ext cx="4787900" cy="6964362"/>
            </a:xfrm>
            <a:prstGeom prst="rect">
              <a:avLst/>
            </a:prstGeom>
            <a:noFill/>
            <a:ln w="9525">
              <a:noFill/>
              <a:miter lim="800000"/>
              <a:headEnd/>
              <a:tailEnd/>
            </a:ln>
          </p:spPr>
        </p:pic>
        <p:pic>
          <p:nvPicPr>
            <p:cNvPr id="15374" name="Picture 17"/>
            <p:cNvPicPr>
              <a:picLocks noChangeAspect="1"/>
            </p:cNvPicPr>
            <p:nvPr/>
          </p:nvPicPr>
          <p:blipFill>
            <a:blip r:embed="rId10"/>
            <a:srcRect/>
            <a:stretch>
              <a:fillRect/>
            </a:stretch>
          </p:blipFill>
          <p:spPr bwMode="auto">
            <a:xfrm>
              <a:off x="14206538" y="20404138"/>
              <a:ext cx="4864100" cy="4202112"/>
            </a:xfrm>
            <a:prstGeom prst="rect">
              <a:avLst/>
            </a:prstGeom>
            <a:noFill/>
            <a:ln w="9525">
              <a:noFill/>
              <a:miter lim="800000"/>
              <a:headEnd/>
              <a:tailEnd/>
            </a:ln>
          </p:spPr>
        </p:pic>
      </p:grpSp>
      <p:sp>
        <p:nvSpPr>
          <p:cNvPr id="15375" name="Rectangle 19"/>
          <p:cNvSpPr>
            <a:spLocks noChangeArrowheads="1"/>
          </p:cNvSpPr>
          <p:nvPr/>
        </p:nvSpPr>
        <p:spPr bwMode="auto">
          <a:xfrm>
            <a:off x="381000" y="31242000"/>
            <a:ext cx="19137313" cy="7162800"/>
          </a:xfrm>
          <a:prstGeom prst="rect">
            <a:avLst/>
          </a:prstGeom>
          <a:noFill/>
          <a:ln w="63500">
            <a:solidFill>
              <a:srgbClr val="DA4C02"/>
            </a:solidFill>
            <a:round/>
            <a:headEnd/>
            <a:tailEnd/>
          </a:ln>
        </p:spPr>
        <p:txBody>
          <a:bodyPr/>
          <a:lstStyle/>
          <a:p>
            <a:pPr defTabSz="912813"/>
            <a:endParaRPr lang="en-US" sz="2400"/>
          </a:p>
        </p:txBody>
      </p:sp>
      <p:pic>
        <p:nvPicPr>
          <p:cNvPr id="15376" name="Picture 20"/>
          <p:cNvPicPr>
            <a:picLocks noChangeAspect="1"/>
          </p:cNvPicPr>
          <p:nvPr/>
        </p:nvPicPr>
        <p:blipFill>
          <a:blip r:embed="rId11"/>
          <a:srcRect/>
          <a:stretch>
            <a:fillRect/>
          </a:stretch>
        </p:blipFill>
        <p:spPr bwMode="auto">
          <a:xfrm>
            <a:off x="11923713" y="31978600"/>
            <a:ext cx="7291387" cy="5372100"/>
          </a:xfrm>
          <a:prstGeom prst="rect">
            <a:avLst/>
          </a:prstGeom>
          <a:noFill/>
          <a:ln w="9525">
            <a:noFill/>
            <a:miter lim="800000"/>
            <a:headEnd/>
            <a:tailEnd/>
          </a:ln>
        </p:spPr>
      </p:pic>
      <p:pic>
        <p:nvPicPr>
          <p:cNvPr id="15377" name="Picture 21"/>
          <p:cNvPicPr>
            <a:picLocks noChangeAspect="1"/>
          </p:cNvPicPr>
          <p:nvPr/>
        </p:nvPicPr>
        <p:blipFill>
          <a:blip r:embed="rId12"/>
          <a:srcRect/>
          <a:stretch>
            <a:fillRect/>
          </a:stretch>
        </p:blipFill>
        <p:spPr bwMode="auto">
          <a:xfrm>
            <a:off x="419100" y="32007175"/>
            <a:ext cx="7937500" cy="5953125"/>
          </a:xfrm>
          <a:prstGeom prst="rect">
            <a:avLst/>
          </a:prstGeom>
          <a:noFill/>
          <a:ln w="9525">
            <a:noFill/>
            <a:miter lim="800000"/>
            <a:headEnd/>
            <a:tailEnd/>
          </a:ln>
        </p:spPr>
      </p:pic>
      <p:pic>
        <p:nvPicPr>
          <p:cNvPr id="15378" name="Picture 22"/>
          <p:cNvPicPr>
            <a:picLocks noChangeAspect="1"/>
          </p:cNvPicPr>
          <p:nvPr/>
        </p:nvPicPr>
        <p:blipFill>
          <a:blip r:embed="rId13"/>
          <a:srcRect/>
          <a:stretch>
            <a:fillRect/>
          </a:stretch>
        </p:blipFill>
        <p:spPr bwMode="auto">
          <a:xfrm>
            <a:off x="9436100" y="31802388"/>
            <a:ext cx="1027113" cy="5548312"/>
          </a:xfrm>
          <a:prstGeom prst="rect">
            <a:avLst/>
          </a:prstGeom>
          <a:noFill/>
          <a:ln w="9525">
            <a:noFill/>
            <a:miter lim="800000"/>
            <a:headEnd/>
            <a:tailEnd/>
          </a:ln>
        </p:spPr>
      </p:pic>
      <p:sp>
        <p:nvSpPr>
          <p:cNvPr id="27" name="Rectangle 26"/>
          <p:cNvSpPr/>
          <p:nvPr/>
        </p:nvSpPr>
        <p:spPr>
          <a:xfrm>
            <a:off x="7275513" y="37315775"/>
            <a:ext cx="5283200" cy="708025"/>
          </a:xfrm>
          <a:prstGeom prst="rect">
            <a:avLst/>
          </a:prstGeom>
        </p:spPr>
        <p:txBody>
          <a:bodyPr wrap="none">
            <a:spAutoFit/>
          </a:bodyPr>
          <a:lstStyle/>
          <a:p>
            <a:pPr algn="ctr">
              <a:defRPr/>
            </a:pPr>
            <a:r>
              <a:rPr lang="en-US" sz="3999" b="1" dirty="0">
                <a:solidFill>
                  <a:srgbClr val="000000"/>
                </a:solidFill>
                <a:latin typeface="Geneva"/>
              </a:rPr>
              <a:t>System Components</a:t>
            </a: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poster1">
  <a:themeElements>
    <a:clrScheme name="poster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oster1">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lnDef>
  </a:objectDefaults>
  <a:extraClrSchemeLst>
    <a:extraClrScheme>
      <a:clrScheme name="poster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oster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oster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oster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oster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oster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oster1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oster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oster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oster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oster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oster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CSL-Obsidian:Caprice:2001Retreat:poster.ppt:poster1.ppt</Template>
  <TotalTime>14515</TotalTime>
  <Words>672</Words>
  <Application>Microsoft Macintosh PowerPoint</Application>
  <PresentationFormat>Custom</PresentationFormat>
  <Paragraphs>29</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poster1</vt:lpstr>
      <vt:lpstr>PowerPoint Presentation</vt:lpstr>
    </vt:vector>
  </TitlesOfParts>
  <Company>Oregon State Univ</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 Borngasser</dc:creator>
  <cp:lastModifiedBy>Christopher Sullivan</cp:lastModifiedBy>
  <cp:revision>648</cp:revision>
  <cp:lastPrinted>2011-09-12T22:45:53Z</cp:lastPrinted>
  <dcterms:created xsi:type="dcterms:W3CDTF">2010-09-17T16:49:50Z</dcterms:created>
  <dcterms:modified xsi:type="dcterms:W3CDTF">2015-09-17T21:59:58Z</dcterms:modified>
</cp:coreProperties>
</file>